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26"/>
  </p:notesMasterIdLst>
  <p:handoutMasterIdLst>
    <p:handoutMasterId r:id="rId27"/>
  </p:handoutMasterIdLst>
  <p:sldIdLst>
    <p:sldId id="467" r:id="rId5"/>
    <p:sldId id="466" r:id="rId6"/>
    <p:sldId id="463" r:id="rId7"/>
    <p:sldId id="413" r:id="rId8"/>
    <p:sldId id="429" r:id="rId9"/>
    <p:sldId id="404" r:id="rId10"/>
    <p:sldId id="406" r:id="rId11"/>
    <p:sldId id="494" r:id="rId12"/>
    <p:sldId id="484" r:id="rId13"/>
    <p:sldId id="485" r:id="rId14"/>
    <p:sldId id="495" r:id="rId15"/>
    <p:sldId id="496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83" r:id="rId25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CCCC"/>
    <a:srgbClr val="99CCFF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6" autoAdjust="0"/>
    <p:restoredTop sz="94660"/>
  </p:normalViewPr>
  <p:slideViewPr>
    <p:cSldViewPr snapToObjects="1">
      <p:cViewPr varScale="1">
        <p:scale>
          <a:sx n="106" d="100"/>
          <a:sy n="106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31CE4-610D-4E77-A6F3-090B49B14F64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8D92F370-021B-4651-B0BD-4496F8766850}">
      <dgm:prSet phldrT="[Texte]"/>
      <dgm:spPr/>
      <dgm:t>
        <a:bodyPr/>
        <a:lstStyle/>
        <a:p>
          <a:r>
            <a:rPr lang="fr-FR" dirty="0" smtClean="0"/>
            <a:t>1°année</a:t>
          </a:r>
          <a:endParaRPr lang="fr-FR" dirty="0"/>
        </a:p>
      </dgm:t>
    </dgm:pt>
    <dgm:pt modelId="{AA9C6102-BF5D-453A-95C6-0D35562922E2}" type="parTrans" cxnId="{F21D8286-F2BE-4C7E-9F3A-00403895CB82}">
      <dgm:prSet/>
      <dgm:spPr/>
      <dgm:t>
        <a:bodyPr/>
        <a:lstStyle/>
        <a:p>
          <a:endParaRPr lang="fr-FR"/>
        </a:p>
      </dgm:t>
    </dgm:pt>
    <dgm:pt modelId="{A20AA0F8-5D8D-4593-9EFF-5B8A7E7E9BE2}" type="sibTrans" cxnId="{F21D8286-F2BE-4C7E-9F3A-00403895CB82}">
      <dgm:prSet/>
      <dgm:spPr/>
      <dgm:t>
        <a:bodyPr/>
        <a:lstStyle/>
        <a:p>
          <a:endParaRPr lang="fr-FR"/>
        </a:p>
      </dgm:t>
    </dgm:pt>
    <dgm:pt modelId="{E8B23A89-8BFC-4F88-86B4-757D66815A12}">
      <dgm:prSet phldrT="[Texte]" custT="1"/>
      <dgm:spPr/>
      <dgm:t>
        <a:bodyPr/>
        <a:lstStyle/>
        <a:p>
          <a:r>
            <a:rPr lang="fr-FR" sz="1400" dirty="0" smtClean="0"/>
            <a:t>Semestre 1</a:t>
          </a:r>
          <a:endParaRPr lang="fr-FR" sz="1400" dirty="0"/>
        </a:p>
      </dgm:t>
    </dgm:pt>
    <dgm:pt modelId="{F63D30A6-1876-4286-9F1E-D0A7FA83283D}" type="parTrans" cxnId="{F693A92A-F76A-4028-9D3A-2574191BA09A}">
      <dgm:prSet/>
      <dgm:spPr/>
      <dgm:t>
        <a:bodyPr/>
        <a:lstStyle/>
        <a:p>
          <a:endParaRPr lang="fr-FR"/>
        </a:p>
      </dgm:t>
    </dgm:pt>
    <dgm:pt modelId="{DEA8AD31-F8BD-454F-8A73-0E2B94B834CC}" type="sibTrans" cxnId="{F693A92A-F76A-4028-9D3A-2574191BA09A}">
      <dgm:prSet/>
      <dgm:spPr/>
      <dgm:t>
        <a:bodyPr/>
        <a:lstStyle/>
        <a:p>
          <a:endParaRPr lang="fr-FR"/>
        </a:p>
      </dgm:t>
    </dgm:pt>
    <dgm:pt modelId="{7F0E3CEE-9BD5-4C33-A447-E5A195F9C11A}">
      <dgm:prSet phldrT="[Texte]" custT="1"/>
      <dgm:spPr/>
      <dgm:t>
        <a:bodyPr/>
        <a:lstStyle/>
        <a:p>
          <a:r>
            <a:rPr lang="fr-FR" sz="1400" dirty="0" smtClean="0"/>
            <a:t>Semestre 2</a:t>
          </a:r>
          <a:endParaRPr lang="fr-FR" sz="1400" dirty="0"/>
        </a:p>
      </dgm:t>
    </dgm:pt>
    <dgm:pt modelId="{2F0B8AA7-FD60-4B5C-8DF0-A0C76950F49B}" type="parTrans" cxnId="{72B6F54F-43E8-4841-BBFC-8BDDBDEC9EA1}">
      <dgm:prSet/>
      <dgm:spPr/>
      <dgm:t>
        <a:bodyPr/>
        <a:lstStyle/>
        <a:p>
          <a:endParaRPr lang="fr-FR"/>
        </a:p>
      </dgm:t>
    </dgm:pt>
    <dgm:pt modelId="{D21B738A-F76B-4CF9-883C-C746DE7C956D}" type="sibTrans" cxnId="{72B6F54F-43E8-4841-BBFC-8BDDBDEC9EA1}">
      <dgm:prSet/>
      <dgm:spPr/>
      <dgm:t>
        <a:bodyPr/>
        <a:lstStyle/>
        <a:p>
          <a:endParaRPr lang="fr-FR"/>
        </a:p>
      </dgm:t>
    </dgm:pt>
    <dgm:pt modelId="{02C06A30-FA62-4ABF-B4D3-DEC8C59D472E}">
      <dgm:prSet phldrT="[Texte]"/>
      <dgm:spPr/>
      <dgm:t>
        <a:bodyPr/>
        <a:lstStyle/>
        <a:p>
          <a:r>
            <a:rPr lang="fr-FR" dirty="0" smtClean="0"/>
            <a:t>2°année</a:t>
          </a:r>
          <a:endParaRPr lang="fr-FR" dirty="0"/>
        </a:p>
      </dgm:t>
    </dgm:pt>
    <dgm:pt modelId="{61A364DB-A9B0-474A-9780-305D29D45C49}" type="parTrans" cxnId="{E361FFFB-68C3-4904-9B37-79F54B37572B}">
      <dgm:prSet/>
      <dgm:spPr/>
      <dgm:t>
        <a:bodyPr/>
        <a:lstStyle/>
        <a:p>
          <a:endParaRPr lang="fr-FR"/>
        </a:p>
      </dgm:t>
    </dgm:pt>
    <dgm:pt modelId="{C9F64ABE-90F3-432E-9CD3-B475B8E53410}" type="sibTrans" cxnId="{E361FFFB-68C3-4904-9B37-79F54B37572B}">
      <dgm:prSet/>
      <dgm:spPr/>
      <dgm:t>
        <a:bodyPr/>
        <a:lstStyle/>
        <a:p>
          <a:endParaRPr lang="fr-FR"/>
        </a:p>
      </dgm:t>
    </dgm:pt>
    <dgm:pt modelId="{EF8051AA-8066-4AB4-A7AD-8646895DC431}">
      <dgm:prSet phldrT="[Texte]" custT="1"/>
      <dgm:spPr/>
      <dgm:t>
        <a:bodyPr/>
        <a:lstStyle/>
        <a:p>
          <a:r>
            <a:rPr lang="fr-FR" sz="1400" dirty="0" smtClean="0"/>
            <a:t>Semestre 3</a:t>
          </a:r>
          <a:endParaRPr lang="fr-FR" sz="1400" dirty="0"/>
        </a:p>
      </dgm:t>
    </dgm:pt>
    <dgm:pt modelId="{CF56DA76-3D8C-44C7-9990-480288F2BAD4}" type="parTrans" cxnId="{4410EE9B-58DC-4087-890C-9E0CEFC91C29}">
      <dgm:prSet/>
      <dgm:spPr/>
      <dgm:t>
        <a:bodyPr/>
        <a:lstStyle/>
        <a:p>
          <a:endParaRPr lang="fr-FR"/>
        </a:p>
      </dgm:t>
    </dgm:pt>
    <dgm:pt modelId="{428329D8-433B-4A2F-9676-EDD0D5F5D05E}" type="sibTrans" cxnId="{4410EE9B-58DC-4087-890C-9E0CEFC91C29}">
      <dgm:prSet/>
      <dgm:spPr/>
      <dgm:t>
        <a:bodyPr/>
        <a:lstStyle/>
        <a:p>
          <a:endParaRPr lang="fr-FR"/>
        </a:p>
      </dgm:t>
    </dgm:pt>
    <dgm:pt modelId="{18B8E5A9-8694-4872-BD51-A875BC7EDC63}">
      <dgm:prSet phldrT="[Texte]" custT="1"/>
      <dgm:spPr/>
      <dgm:t>
        <a:bodyPr/>
        <a:lstStyle/>
        <a:p>
          <a:r>
            <a:rPr lang="fr-FR" sz="1400" dirty="0" smtClean="0"/>
            <a:t>Semestre 4</a:t>
          </a:r>
          <a:endParaRPr lang="fr-FR" sz="1400" dirty="0"/>
        </a:p>
      </dgm:t>
    </dgm:pt>
    <dgm:pt modelId="{FEBECECB-9B0E-4B60-8E52-ED8AEC317CA4}" type="parTrans" cxnId="{419EA237-E63B-4B85-ABB1-9134F2F3E636}">
      <dgm:prSet/>
      <dgm:spPr/>
      <dgm:t>
        <a:bodyPr/>
        <a:lstStyle/>
        <a:p>
          <a:endParaRPr lang="fr-FR"/>
        </a:p>
      </dgm:t>
    </dgm:pt>
    <dgm:pt modelId="{753A0FA8-C8E2-4011-A645-40FCED4CDD11}" type="sibTrans" cxnId="{419EA237-E63B-4B85-ABB1-9134F2F3E636}">
      <dgm:prSet/>
      <dgm:spPr/>
      <dgm:t>
        <a:bodyPr/>
        <a:lstStyle/>
        <a:p>
          <a:endParaRPr lang="fr-FR"/>
        </a:p>
      </dgm:t>
    </dgm:pt>
    <dgm:pt modelId="{50992EA8-0F55-4F00-973F-E8B27013F046}">
      <dgm:prSet phldrT="[Texte]"/>
      <dgm:spPr/>
      <dgm:t>
        <a:bodyPr/>
        <a:lstStyle/>
        <a:p>
          <a:r>
            <a:rPr lang="fr-FR" dirty="0" smtClean="0"/>
            <a:t>3°année</a:t>
          </a:r>
          <a:endParaRPr lang="fr-FR" dirty="0"/>
        </a:p>
      </dgm:t>
    </dgm:pt>
    <dgm:pt modelId="{A9EF8987-5AA0-403E-B8E9-2A5D9DAEA11A}" type="parTrans" cxnId="{55360434-73CD-4992-B203-3FAA623A467D}">
      <dgm:prSet/>
      <dgm:spPr/>
      <dgm:t>
        <a:bodyPr/>
        <a:lstStyle/>
        <a:p>
          <a:endParaRPr lang="fr-FR"/>
        </a:p>
      </dgm:t>
    </dgm:pt>
    <dgm:pt modelId="{AEBD373D-61F7-4391-B5C7-CB82A3CED997}" type="sibTrans" cxnId="{55360434-73CD-4992-B203-3FAA623A467D}">
      <dgm:prSet/>
      <dgm:spPr/>
      <dgm:t>
        <a:bodyPr/>
        <a:lstStyle/>
        <a:p>
          <a:endParaRPr lang="fr-FR"/>
        </a:p>
      </dgm:t>
    </dgm:pt>
    <dgm:pt modelId="{218E01CB-86BE-4D7B-B571-366C85F78C56}">
      <dgm:prSet phldrT="[Texte]" custT="1"/>
      <dgm:spPr/>
      <dgm:t>
        <a:bodyPr/>
        <a:lstStyle/>
        <a:p>
          <a:r>
            <a:rPr lang="fr-FR" sz="1400" dirty="0" smtClean="0"/>
            <a:t>Semestre 5</a:t>
          </a:r>
          <a:endParaRPr lang="fr-FR" sz="1400" dirty="0"/>
        </a:p>
      </dgm:t>
    </dgm:pt>
    <dgm:pt modelId="{7A15ED13-649F-4EC2-B6DE-A5D2C239A0F4}" type="parTrans" cxnId="{D131F616-EA69-418A-8B99-8B80D33B4AD2}">
      <dgm:prSet/>
      <dgm:spPr/>
      <dgm:t>
        <a:bodyPr/>
        <a:lstStyle/>
        <a:p>
          <a:endParaRPr lang="fr-FR"/>
        </a:p>
      </dgm:t>
    </dgm:pt>
    <dgm:pt modelId="{C54CAC28-E06E-4A9A-8847-38160BF5384D}" type="sibTrans" cxnId="{D131F616-EA69-418A-8B99-8B80D33B4AD2}">
      <dgm:prSet/>
      <dgm:spPr/>
      <dgm:t>
        <a:bodyPr/>
        <a:lstStyle/>
        <a:p>
          <a:endParaRPr lang="fr-FR"/>
        </a:p>
      </dgm:t>
    </dgm:pt>
    <dgm:pt modelId="{A97B280E-3692-46BD-8D40-8D4C6D060DEB}">
      <dgm:prSet phldrT="[Texte]" custT="1"/>
      <dgm:spPr/>
      <dgm:t>
        <a:bodyPr/>
        <a:lstStyle/>
        <a:p>
          <a:r>
            <a:rPr lang="fr-FR" sz="1400" dirty="0" smtClean="0"/>
            <a:t>Semestre 6</a:t>
          </a:r>
          <a:endParaRPr lang="fr-FR" sz="1400" dirty="0"/>
        </a:p>
      </dgm:t>
    </dgm:pt>
    <dgm:pt modelId="{C822CC64-3B57-4B94-8481-86049611D326}" type="parTrans" cxnId="{B1FDD468-DA7C-47C8-AC1F-03D8D37DC41B}">
      <dgm:prSet/>
      <dgm:spPr/>
      <dgm:t>
        <a:bodyPr/>
        <a:lstStyle/>
        <a:p>
          <a:endParaRPr lang="fr-FR"/>
        </a:p>
      </dgm:t>
    </dgm:pt>
    <dgm:pt modelId="{3E5B6F4D-A69A-4191-A28C-84DC933C35F0}" type="sibTrans" cxnId="{B1FDD468-DA7C-47C8-AC1F-03D8D37DC41B}">
      <dgm:prSet/>
      <dgm:spPr/>
      <dgm:t>
        <a:bodyPr/>
        <a:lstStyle/>
        <a:p>
          <a:endParaRPr lang="fr-FR"/>
        </a:p>
      </dgm:t>
    </dgm:pt>
    <dgm:pt modelId="{35F698D2-64CF-47DE-91C1-48DA88453550}" type="pres">
      <dgm:prSet presAssocID="{7B131CE4-610D-4E77-A6F3-090B49B14F6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34C0D75-7748-4618-B140-D751ABBADFD7}" type="pres">
      <dgm:prSet presAssocID="{8D92F370-021B-4651-B0BD-4496F8766850}" presName="compNode" presStyleCnt="0"/>
      <dgm:spPr/>
      <dgm:t>
        <a:bodyPr/>
        <a:lstStyle/>
        <a:p>
          <a:endParaRPr lang="fr-FR"/>
        </a:p>
      </dgm:t>
    </dgm:pt>
    <dgm:pt modelId="{91A155A5-3772-4BAA-885C-7C89BD668F39}" type="pres">
      <dgm:prSet presAssocID="{8D92F370-021B-4651-B0BD-4496F8766850}" presName="noGeometry" presStyleCnt="0"/>
      <dgm:spPr/>
      <dgm:t>
        <a:bodyPr/>
        <a:lstStyle/>
        <a:p>
          <a:endParaRPr lang="fr-FR"/>
        </a:p>
      </dgm:t>
    </dgm:pt>
    <dgm:pt modelId="{16D20273-E5C6-468B-9B43-9100EB4B6E42}" type="pres">
      <dgm:prSet presAssocID="{8D92F370-021B-4651-B0BD-4496F8766850}" presName="childTextVisible" presStyleLbl="bgAccFollowNode1" presStyleIdx="0" presStyleCnt="3" custScaleX="1149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64C250-D781-4FE9-91E4-5777DD5120D3}" type="pres">
      <dgm:prSet presAssocID="{8D92F370-021B-4651-B0BD-4496F8766850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6438FAF4-CEB5-434B-A8D8-6C7A68845DC2}" type="pres">
      <dgm:prSet presAssocID="{8D92F370-021B-4651-B0BD-4496F876685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2F9900-C208-4D86-B436-40AF617E88CA}" type="pres">
      <dgm:prSet presAssocID="{8D92F370-021B-4651-B0BD-4496F8766850}" presName="aSpace" presStyleCnt="0"/>
      <dgm:spPr/>
      <dgm:t>
        <a:bodyPr/>
        <a:lstStyle/>
        <a:p>
          <a:endParaRPr lang="fr-FR"/>
        </a:p>
      </dgm:t>
    </dgm:pt>
    <dgm:pt modelId="{7722EAA6-8479-430D-B80E-008BE36FCCEC}" type="pres">
      <dgm:prSet presAssocID="{02C06A30-FA62-4ABF-B4D3-DEC8C59D472E}" presName="compNode" presStyleCnt="0"/>
      <dgm:spPr/>
      <dgm:t>
        <a:bodyPr/>
        <a:lstStyle/>
        <a:p>
          <a:endParaRPr lang="fr-FR"/>
        </a:p>
      </dgm:t>
    </dgm:pt>
    <dgm:pt modelId="{7F02C7F8-7CBF-40E0-8713-1119019E251A}" type="pres">
      <dgm:prSet presAssocID="{02C06A30-FA62-4ABF-B4D3-DEC8C59D472E}" presName="noGeometry" presStyleCnt="0"/>
      <dgm:spPr/>
      <dgm:t>
        <a:bodyPr/>
        <a:lstStyle/>
        <a:p>
          <a:endParaRPr lang="fr-FR"/>
        </a:p>
      </dgm:t>
    </dgm:pt>
    <dgm:pt modelId="{2C437B33-9E4B-4A08-8750-EBF04E69B720}" type="pres">
      <dgm:prSet presAssocID="{02C06A30-FA62-4ABF-B4D3-DEC8C59D472E}" presName="childTextVisible" presStyleLbl="bgAccFollowNode1" presStyleIdx="1" presStyleCnt="3" custScaleX="1149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80E3D0-4E8C-4251-AAA0-8DEAC1B4C6EE}" type="pres">
      <dgm:prSet presAssocID="{02C06A30-FA62-4ABF-B4D3-DEC8C59D472E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66FB4679-B021-4351-922F-9B744CD0B771}" type="pres">
      <dgm:prSet presAssocID="{02C06A30-FA62-4ABF-B4D3-DEC8C59D47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7A307D-022A-477D-9361-CE2EB5EF4580}" type="pres">
      <dgm:prSet presAssocID="{02C06A30-FA62-4ABF-B4D3-DEC8C59D472E}" presName="aSpace" presStyleCnt="0"/>
      <dgm:spPr/>
      <dgm:t>
        <a:bodyPr/>
        <a:lstStyle/>
        <a:p>
          <a:endParaRPr lang="fr-FR"/>
        </a:p>
      </dgm:t>
    </dgm:pt>
    <dgm:pt modelId="{21599F00-984E-49A7-8820-AC4BB0FAA1A9}" type="pres">
      <dgm:prSet presAssocID="{50992EA8-0F55-4F00-973F-E8B27013F046}" presName="compNode" presStyleCnt="0"/>
      <dgm:spPr/>
      <dgm:t>
        <a:bodyPr/>
        <a:lstStyle/>
        <a:p>
          <a:endParaRPr lang="fr-FR"/>
        </a:p>
      </dgm:t>
    </dgm:pt>
    <dgm:pt modelId="{60ABFE02-3FDE-4F77-AB42-044BE1F024D3}" type="pres">
      <dgm:prSet presAssocID="{50992EA8-0F55-4F00-973F-E8B27013F046}" presName="noGeometry" presStyleCnt="0"/>
      <dgm:spPr/>
      <dgm:t>
        <a:bodyPr/>
        <a:lstStyle/>
        <a:p>
          <a:endParaRPr lang="fr-FR"/>
        </a:p>
      </dgm:t>
    </dgm:pt>
    <dgm:pt modelId="{FF26E87E-1543-4678-9D0B-1821AC509A8C}" type="pres">
      <dgm:prSet presAssocID="{50992EA8-0F55-4F00-973F-E8B27013F046}" presName="childTextVisible" presStyleLbl="bgAccFollowNode1" presStyleIdx="2" presStyleCnt="3" custScaleX="1111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F458C-0FA0-4EC5-9667-4BA71CF1146A}" type="pres">
      <dgm:prSet presAssocID="{50992EA8-0F55-4F00-973F-E8B27013F046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09E7EF64-2AE4-42C5-A34B-1E75CE4994A9}" type="pres">
      <dgm:prSet presAssocID="{50992EA8-0F55-4F00-973F-E8B27013F0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AB51FAB-461F-42E9-A710-484A6C2DD786}" type="presOf" srcId="{02C06A30-FA62-4ABF-B4D3-DEC8C59D472E}" destId="{66FB4679-B021-4351-922F-9B744CD0B771}" srcOrd="0" destOrd="0" presId="urn:microsoft.com/office/officeart/2005/8/layout/hProcess6"/>
    <dgm:cxn modelId="{2B0EC091-45B3-4D5D-81C2-CEC5C3A8A691}" type="presOf" srcId="{50992EA8-0F55-4F00-973F-E8B27013F046}" destId="{09E7EF64-2AE4-42C5-A34B-1E75CE4994A9}" srcOrd="0" destOrd="0" presId="urn:microsoft.com/office/officeart/2005/8/layout/hProcess6"/>
    <dgm:cxn modelId="{D131F616-EA69-418A-8B99-8B80D33B4AD2}" srcId="{50992EA8-0F55-4F00-973F-E8B27013F046}" destId="{218E01CB-86BE-4D7B-B571-366C85F78C56}" srcOrd="0" destOrd="0" parTransId="{7A15ED13-649F-4EC2-B6DE-A5D2C239A0F4}" sibTransId="{C54CAC28-E06E-4A9A-8847-38160BF5384D}"/>
    <dgm:cxn modelId="{F693A92A-F76A-4028-9D3A-2574191BA09A}" srcId="{8D92F370-021B-4651-B0BD-4496F8766850}" destId="{E8B23A89-8BFC-4F88-86B4-757D66815A12}" srcOrd="0" destOrd="0" parTransId="{F63D30A6-1876-4286-9F1E-D0A7FA83283D}" sibTransId="{DEA8AD31-F8BD-454F-8A73-0E2B94B834CC}"/>
    <dgm:cxn modelId="{B1FDD468-DA7C-47C8-AC1F-03D8D37DC41B}" srcId="{50992EA8-0F55-4F00-973F-E8B27013F046}" destId="{A97B280E-3692-46BD-8D40-8D4C6D060DEB}" srcOrd="1" destOrd="0" parTransId="{C822CC64-3B57-4B94-8481-86049611D326}" sibTransId="{3E5B6F4D-A69A-4191-A28C-84DC933C35F0}"/>
    <dgm:cxn modelId="{5DE7D32F-7D65-4BD0-8914-C21720BDF929}" type="presOf" srcId="{218E01CB-86BE-4D7B-B571-366C85F78C56}" destId="{FF26E87E-1543-4678-9D0B-1821AC509A8C}" srcOrd="0" destOrd="0" presId="urn:microsoft.com/office/officeart/2005/8/layout/hProcess6"/>
    <dgm:cxn modelId="{569D149F-AA39-484B-9F27-277066631BD2}" type="presOf" srcId="{E8B23A89-8BFC-4F88-86B4-757D66815A12}" destId="{3664C250-D781-4FE9-91E4-5777DD5120D3}" srcOrd="1" destOrd="0" presId="urn:microsoft.com/office/officeart/2005/8/layout/hProcess6"/>
    <dgm:cxn modelId="{72B6F54F-43E8-4841-BBFC-8BDDBDEC9EA1}" srcId="{8D92F370-021B-4651-B0BD-4496F8766850}" destId="{7F0E3CEE-9BD5-4C33-A447-E5A195F9C11A}" srcOrd="1" destOrd="0" parTransId="{2F0B8AA7-FD60-4B5C-8DF0-A0C76950F49B}" sibTransId="{D21B738A-F76B-4CF9-883C-C746DE7C956D}"/>
    <dgm:cxn modelId="{FE52D0AD-780A-4571-B59E-3DDDE72E54F4}" type="presOf" srcId="{E8B23A89-8BFC-4F88-86B4-757D66815A12}" destId="{16D20273-E5C6-468B-9B43-9100EB4B6E42}" srcOrd="0" destOrd="0" presId="urn:microsoft.com/office/officeart/2005/8/layout/hProcess6"/>
    <dgm:cxn modelId="{7C1D9B90-8450-45CD-BDE4-B458EB8A89C2}" type="presOf" srcId="{7B131CE4-610D-4E77-A6F3-090B49B14F64}" destId="{35F698D2-64CF-47DE-91C1-48DA88453550}" srcOrd="0" destOrd="0" presId="urn:microsoft.com/office/officeart/2005/8/layout/hProcess6"/>
    <dgm:cxn modelId="{92386532-4382-4A23-9961-596AD7263591}" type="presOf" srcId="{8D92F370-021B-4651-B0BD-4496F8766850}" destId="{6438FAF4-CEB5-434B-A8D8-6C7A68845DC2}" srcOrd="0" destOrd="0" presId="urn:microsoft.com/office/officeart/2005/8/layout/hProcess6"/>
    <dgm:cxn modelId="{E361FFFB-68C3-4904-9B37-79F54B37572B}" srcId="{7B131CE4-610D-4E77-A6F3-090B49B14F64}" destId="{02C06A30-FA62-4ABF-B4D3-DEC8C59D472E}" srcOrd="1" destOrd="0" parTransId="{61A364DB-A9B0-474A-9780-305D29D45C49}" sibTransId="{C9F64ABE-90F3-432E-9CD3-B475B8E53410}"/>
    <dgm:cxn modelId="{F21D8286-F2BE-4C7E-9F3A-00403895CB82}" srcId="{7B131CE4-610D-4E77-A6F3-090B49B14F64}" destId="{8D92F370-021B-4651-B0BD-4496F8766850}" srcOrd="0" destOrd="0" parTransId="{AA9C6102-BF5D-453A-95C6-0D35562922E2}" sibTransId="{A20AA0F8-5D8D-4593-9EFF-5B8A7E7E9BE2}"/>
    <dgm:cxn modelId="{4410EE9B-58DC-4087-890C-9E0CEFC91C29}" srcId="{02C06A30-FA62-4ABF-B4D3-DEC8C59D472E}" destId="{EF8051AA-8066-4AB4-A7AD-8646895DC431}" srcOrd="0" destOrd="0" parTransId="{CF56DA76-3D8C-44C7-9990-480288F2BAD4}" sibTransId="{428329D8-433B-4A2F-9676-EDD0D5F5D05E}"/>
    <dgm:cxn modelId="{D9BA4CF8-2CA1-4562-BE35-5E0ED38930A4}" type="presOf" srcId="{EF8051AA-8066-4AB4-A7AD-8646895DC431}" destId="{C080E3D0-4E8C-4251-AAA0-8DEAC1B4C6EE}" srcOrd="1" destOrd="0" presId="urn:microsoft.com/office/officeart/2005/8/layout/hProcess6"/>
    <dgm:cxn modelId="{D2795ED9-5A35-4521-8FEB-26E111043CCF}" type="presOf" srcId="{18B8E5A9-8694-4872-BD51-A875BC7EDC63}" destId="{2C437B33-9E4B-4A08-8750-EBF04E69B720}" srcOrd="0" destOrd="1" presId="urn:microsoft.com/office/officeart/2005/8/layout/hProcess6"/>
    <dgm:cxn modelId="{419EA237-E63B-4B85-ABB1-9134F2F3E636}" srcId="{02C06A30-FA62-4ABF-B4D3-DEC8C59D472E}" destId="{18B8E5A9-8694-4872-BD51-A875BC7EDC63}" srcOrd="1" destOrd="0" parTransId="{FEBECECB-9B0E-4B60-8E52-ED8AEC317CA4}" sibTransId="{753A0FA8-C8E2-4011-A645-40FCED4CDD11}"/>
    <dgm:cxn modelId="{F530BA3C-B0C6-4446-9A26-F24E3FED9FA0}" type="presOf" srcId="{218E01CB-86BE-4D7B-B571-366C85F78C56}" destId="{904F458C-0FA0-4EC5-9667-4BA71CF1146A}" srcOrd="1" destOrd="0" presId="urn:microsoft.com/office/officeart/2005/8/layout/hProcess6"/>
    <dgm:cxn modelId="{2C171AD6-A5ED-4689-B3BD-DF3FB071D55F}" type="presOf" srcId="{7F0E3CEE-9BD5-4C33-A447-E5A195F9C11A}" destId="{16D20273-E5C6-468B-9B43-9100EB4B6E42}" srcOrd="0" destOrd="1" presId="urn:microsoft.com/office/officeart/2005/8/layout/hProcess6"/>
    <dgm:cxn modelId="{01B0379C-5519-4590-81A7-F607284A384D}" type="presOf" srcId="{18B8E5A9-8694-4872-BD51-A875BC7EDC63}" destId="{C080E3D0-4E8C-4251-AAA0-8DEAC1B4C6EE}" srcOrd="1" destOrd="1" presId="urn:microsoft.com/office/officeart/2005/8/layout/hProcess6"/>
    <dgm:cxn modelId="{7CA50F21-6519-4954-88E7-EE9C417ACC1E}" type="presOf" srcId="{A97B280E-3692-46BD-8D40-8D4C6D060DEB}" destId="{FF26E87E-1543-4678-9D0B-1821AC509A8C}" srcOrd="0" destOrd="1" presId="urn:microsoft.com/office/officeart/2005/8/layout/hProcess6"/>
    <dgm:cxn modelId="{55360434-73CD-4992-B203-3FAA623A467D}" srcId="{7B131CE4-610D-4E77-A6F3-090B49B14F64}" destId="{50992EA8-0F55-4F00-973F-E8B27013F046}" srcOrd="2" destOrd="0" parTransId="{A9EF8987-5AA0-403E-B8E9-2A5D9DAEA11A}" sibTransId="{AEBD373D-61F7-4391-B5C7-CB82A3CED997}"/>
    <dgm:cxn modelId="{26AFFF4A-6398-4480-BA97-022107AB3205}" type="presOf" srcId="{A97B280E-3692-46BD-8D40-8D4C6D060DEB}" destId="{904F458C-0FA0-4EC5-9667-4BA71CF1146A}" srcOrd="1" destOrd="1" presId="urn:microsoft.com/office/officeart/2005/8/layout/hProcess6"/>
    <dgm:cxn modelId="{628BDA48-8D50-4DA2-9288-DA837225B988}" type="presOf" srcId="{7F0E3CEE-9BD5-4C33-A447-E5A195F9C11A}" destId="{3664C250-D781-4FE9-91E4-5777DD5120D3}" srcOrd="1" destOrd="1" presId="urn:microsoft.com/office/officeart/2005/8/layout/hProcess6"/>
    <dgm:cxn modelId="{23828FA3-BA21-40FA-8A15-1FF88FBD570A}" type="presOf" srcId="{EF8051AA-8066-4AB4-A7AD-8646895DC431}" destId="{2C437B33-9E4B-4A08-8750-EBF04E69B720}" srcOrd="0" destOrd="0" presId="urn:microsoft.com/office/officeart/2005/8/layout/hProcess6"/>
    <dgm:cxn modelId="{72C48AB0-FACE-4EA0-9B52-8E2ED92E6AE3}" type="presParOf" srcId="{35F698D2-64CF-47DE-91C1-48DA88453550}" destId="{434C0D75-7748-4618-B140-D751ABBADFD7}" srcOrd="0" destOrd="0" presId="urn:microsoft.com/office/officeart/2005/8/layout/hProcess6"/>
    <dgm:cxn modelId="{E9BCFCE0-5609-4B74-B5C8-C0B6311513E3}" type="presParOf" srcId="{434C0D75-7748-4618-B140-D751ABBADFD7}" destId="{91A155A5-3772-4BAA-885C-7C89BD668F39}" srcOrd="0" destOrd="0" presId="urn:microsoft.com/office/officeart/2005/8/layout/hProcess6"/>
    <dgm:cxn modelId="{B8BDAE25-132A-4F60-8AF5-E7D3A9CBC788}" type="presParOf" srcId="{434C0D75-7748-4618-B140-D751ABBADFD7}" destId="{16D20273-E5C6-468B-9B43-9100EB4B6E42}" srcOrd="1" destOrd="0" presId="urn:microsoft.com/office/officeart/2005/8/layout/hProcess6"/>
    <dgm:cxn modelId="{E5C2B287-0E91-4877-A654-0ED4D9088F63}" type="presParOf" srcId="{434C0D75-7748-4618-B140-D751ABBADFD7}" destId="{3664C250-D781-4FE9-91E4-5777DD5120D3}" srcOrd="2" destOrd="0" presId="urn:microsoft.com/office/officeart/2005/8/layout/hProcess6"/>
    <dgm:cxn modelId="{620646F5-6939-45EC-8551-0D32E7810BCD}" type="presParOf" srcId="{434C0D75-7748-4618-B140-D751ABBADFD7}" destId="{6438FAF4-CEB5-434B-A8D8-6C7A68845DC2}" srcOrd="3" destOrd="0" presId="urn:microsoft.com/office/officeart/2005/8/layout/hProcess6"/>
    <dgm:cxn modelId="{F9250738-A39E-46C7-8CFB-971C9FFD516D}" type="presParOf" srcId="{35F698D2-64CF-47DE-91C1-48DA88453550}" destId="{312F9900-C208-4D86-B436-40AF617E88CA}" srcOrd="1" destOrd="0" presId="urn:microsoft.com/office/officeart/2005/8/layout/hProcess6"/>
    <dgm:cxn modelId="{6E67FF20-E87A-4BBD-89E4-8087A7CF175A}" type="presParOf" srcId="{35F698D2-64CF-47DE-91C1-48DA88453550}" destId="{7722EAA6-8479-430D-B80E-008BE36FCCEC}" srcOrd="2" destOrd="0" presId="urn:microsoft.com/office/officeart/2005/8/layout/hProcess6"/>
    <dgm:cxn modelId="{422F7583-DCD7-4B5C-99F2-E63DDBDC89DE}" type="presParOf" srcId="{7722EAA6-8479-430D-B80E-008BE36FCCEC}" destId="{7F02C7F8-7CBF-40E0-8713-1119019E251A}" srcOrd="0" destOrd="0" presId="urn:microsoft.com/office/officeart/2005/8/layout/hProcess6"/>
    <dgm:cxn modelId="{ED86609C-6DFD-46E7-8916-8B42F784F919}" type="presParOf" srcId="{7722EAA6-8479-430D-B80E-008BE36FCCEC}" destId="{2C437B33-9E4B-4A08-8750-EBF04E69B720}" srcOrd="1" destOrd="0" presId="urn:microsoft.com/office/officeart/2005/8/layout/hProcess6"/>
    <dgm:cxn modelId="{2643C5A5-2C45-4688-B916-F8F1F3DC3C39}" type="presParOf" srcId="{7722EAA6-8479-430D-B80E-008BE36FCCEC}" destId="{C080E3D0-4E8C-4251-AAA0-8DEAC1B4C6EE}" srcOrd="2" destOrd="0" presId="urn:microsoft.com/office/officeart/2005/8/layout/hProcess6"/>
    <dgm:cxn modelId="{CF7A7768-F1CB-415D-8386-B15F7AEBFFC9}" type="presParOf" srcId="{7722EAA6-8479-430D-B80E-008BE36FCCEC}" destId="{66FB4679-B021-4351-922F-9B744CD0B771}" srcOrd="3" destOrd="0" presId="urn:microsoft.com/office/officeart/2005/8/layout/hProcess6"/>
    <dgm:cxn modelId="{222B9F66-F32E-4C32-B070-97640D2FD8C4}" type="presParOf" srcId="{35F698D2-64CF-47DE-91C1-48DA88453550}" destId="{EC7A307D-022A-477D-9361-CE2EB5EF4580}" srcOrd="3" destOrd="0" presId="urn:microsoft.com/office/officeart/2005/8/layout/hProcess6"/>
    <dgm:cxn modelId="{600FFC26-AB4D-44CE-B69B-03EB530E4961}" type="presParOf" srcId="{35F698D2-64CF-47DE-91C1-48DA88453550}" destId="{21599F00-984E-49A7-8820-AC4BB0FAA1A9}" srcOrd="4" destOrd="0" presId="urn:microsoft.com/office/officeart/2005/8/layout/hProcess6"/>
    <dgm:cxn modelId="{4BB2E387-810B-4925-8029-61FBF3876854}" type="presParOf" srcId="{21599F00-984E-49A7-8820-AC4BB0FAA1A9}" destId="{60ABFE02-3FDE-4F77-AB42-044BE1F024D3}" srcOrd="0" destOrd="0" presId="urn:microsoft.com/office/officeart/2005/8/layout/hProcess6"/>
    <dgm:cxn modelId="{2B14A75E-A4CF-43B5-8C1F-F9524DBEF185}" type="presParOf" srcId="{21599F00-984E-49A7-8820-AC4BB0FAA1A9}" destId="{FF26E87E-1543-4678-9D0B-1821AC509A8C}" srcOrd="1" destOrd="0" presId="urn:microsoft.com/office/officeart/2005/8/layout/hProcess6"/>
    <dgm:cxn modelId="{344A15B2-FAA3-4625-ABF3-CF98EFEAACA0}" type="presParOf" srcId="{21599F00-984E-49A7-8820-AC4BB0FAA1A9}" destId="{904F458C-0FA0-4EC5-9667-4BA71CF1146A}" srcOrd="2" destOrd="0" presId="urn:microsoft.com/office/officeart/2005/8/layout/hProcess6"/>
    <dgm:cxn modelId="{F6A2238B-5678-4F06-9017-B91F18C1DEC9}" type="presParOf" srcId="{21599F00-984E-49A7-8820-AC4BB0FAA1A9}" destId="{09E7EF64-2AE4-42C5-A34B-1E75CE4994A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64E1F-6808-4159-805C-91E6E7FB593C}" type="doc">
      <dgm:prSet loTypeId="urn:microsoft.com/office/officeart/2005/8/layout/hProcess3" loCatId="process" qsTypeId="urn:microsoft.com/office/officeart/2005/8/quickstyle/3d1" qsCatId="3D" csTypeId="urn:microsoft.com/office/officeart/2005/8/colors/accent6_2" csCatId="accent6" phldr="1"/>
      <dgm:spPr/>
    </dgm:pt>
    <dgm:pt modelId="{0EC86F59-8A14-453E-AC76-9DBB15CCEEFE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20 semaines / semestre </a:t>
          </a:r>
          <a:r>
            <a:rPr lang="fr-FR" dirty="0" smtClean="0">
              <a:solidFill>
                <a:schemeClr val="bg1"/>
              </a:solidFill>
              <a:sym typeface="Wingdings" pitchFamily="2" charset="2"/>
            </a:rPr>
            <a:t> 4200 heures</a:t>
          </a:r>
          <a:endParaRPr lang="fr-FR" dirty="0">
            <a:solidFill>
              <a:schemeClr val="bg1"/>
            </a:solidFill>
          </a:endParaRPr>
        </a:p>
      </dgm:t>
    </dgm:pt>
    <dgm:pt modelId="{588EF8D2-D631-4E37-8FB5-8F6528090CBF}" type="parTrans" cxnId="{6EFBC5A9-12A1-4521-B6F0-C4BA350DD13D}">
      <dgm:prSet/>
      <dgm:spPr/>
      <dgm:t>
        <a:bodyPr/>
        <a:lstStyle/>
        <a:p>
          <a:endParaRPr lang="fr-FR"/>
        </a:p>
      </dgm:t>
    </dgm:pt>
    <dgm:pt modelId="{CFB3BADF-57F0-47A0-BFC1-5B4E7C7931E6}" type="sibTrans" cxnId="{6EFBC5A9-12A1-4521-B6F0-C4BA350DD13D}">
      <dgm:prSet/>
      <dgm:spPr/>
      <dgm:t>
        <a:bodyPr/>
        <a:lstStyle/>
        <a:p>
          <a:endParaRPr lang="fr-FR"/>
        </a:p>
      </dgm:t>
    </dgm:pt>
    <dgm:pt modelId="{4C3AC08A-B37B-4A58-9F5C-411EA31EE065}" type="pres">
      <dgm:prSet presAssocID="{87A64E1F-6808-4159-805C-91E6E7FB593C}" presName="Name0" presStyleCnt="0">
        <dgm:presLayoutVars>
          <dgm:dir/>
          <dgm:animLvl val="lvl"/>
          <dgm:resizeHandles val="exact"/>
        </dgm:presLayoutVars>
      </dgm:prSet>
      <dgm:spPr/>
    </dgm:pt>
    <dgm:pt modelId="{CCD4C4BD-01FC-4BB3-B270-7259787616C2}" type="pres">
      <dgm:prSet presAssocID="{87A64E1F-6808-4159-805C-91E6E7FB593C}" presName="dummy" presStyleCnt="0"/>
      <dgm:spPr/>
    </dgm:pt>
    <dgm:pt modelId="{F7DAB1AD-0AA7-45DD-9454-310D8C68CF2F}" type="pres">
      <dgm:prSet presAssocID="{87A64E1F-6808-4159-805C-91E6E7FB593C}" presName="linH" presStyleCnt="0"/>
      <dgm:spPr/>
    </dgm:pt>
    <dgm:pt modelId="{E35EC8C7-C7BB-4CB3-8822-2B3BF4BEB4F6}" type="pres">
      <dgm:prSet presAssocID="{87A64E1F-6808-4159-805C-91E6E7FB593C}" presName="padding1" presStyleCnt="0"/>
      <dgm:spPr/>
    </dgm:pt>
    <dgm:pt modelId="{4329D005-399E-48E1-AB94-A69149E3051C}" type="pres">
      <dgm:prSet presAssocID="{0EC86F59-8A14-453E-AC76-9DBB15CCEEFE}" presName="linV" presStyleCnt="0"/>
      <dgm:spPr/>
    </dgm:pt>
    <dgm:pt modelId="{22094497-B653-467C-92BB-909C610B7F21}" type="pres">
      <dgm:prSet presAssocID="{0EC86F59-8A14-453E-AC76-9DBB15CCEEFE}" presName="spVertical1" presStyleCnt="0"/>
      <dgm:spPr/>
    </dgm:pt>
    <dgm:pt modelId="{8207B50D-64D5-4085-9790-052D06590C3F}" type="pres">
      <dgm:prSet presAssocID="{0EC86F59-8A14-453E-AC76-9DBB15CCEEFE}" presName="parTx" presStyleLbl="revTx" presStyleIdx="0" presStyleCnt="1" custScaleX="384962" custLinFactNeighborX="-23164" custLinFactNeighborY="-4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797B49-E5EF-460C-84E2-8B1B0AF45B5B}" type="pres">
      <dgm:prSet presAssocID="{0EC86F59-8A14-453E-AC76-9DBB15CCEEFE}" presName="spVertical2" presStyleCnt="0"/>
      <dgm:spPr/>
    </dgm:pt>
    <dgm:pt modelId="{4472B32D-A4B1-4478-B480-E6E196C990ED}" type="pres">
      <dgm:prSet presAssocID="{0EC86F59-8A14-453E-AC76-9DBB15CCEEFE}" presName="spVertical3" presStyleCnt="0"/>
      <dgm:spPr/>
    </dgm:pt>
    <dgm:pt modelId="{63693426-E964-4A6E-B9A1-684979883629}" type="pres">
      <dgm:prSet presAssocID="{87A64E1F-6808-4159-805C-91E6E7FB593C}" presName="padding2" presStyleCnt="0"/>
      <dgm:spPr/>
    </dgm:pt>
    <dgm:pt modelId="{D0D49885-2979-41E7-9C2E-3116F148C29D}" type="pres">
      <dgm:prSet presAssocID="{87A64E1F-6808-4159-805C-91E6E7FB593C}" presName="negArrow" presStyleCnt="0"/>
      <dgm:spPr/>
    </dgm:pt>
    <dgm:pt modelId="{85F88525-5CB2-4DB1-854E-CEE4095552BD}" type="pres">
      <dgm:prSet presAssocID="{87A64E1F-6808-4159-805C-91E6E7FB593C}" presName="backgroundArrow" presStyleLbl="node1" presStyleIdx="0" presStyleCnt="1"/>
      <dgm:spPr/>
    </dgm:pt>
  </dgm:ptLst>
  <dgm:cxnLst>
    <dgm:cxn modelId="{6EFBC5A9-12A1-4521-B6F0-C4BA350DD13D}" srcId="{87A64E1F-6808-4159-805C-91E6E7FB593C}" destId="{0EC86F59-8A14-453E-AC76-9DBB15CCEEFE}" srcOrd="0" destOrd="0" parTransId="{588EF8D2-D631-4E37-8FB5-8F6528090CBF}" sibTransId="{CFB3BADF-57F0-47A0-BFC1-5B4E7C7931E6}"/>
    <dgm:cxn modelId="{F34FBB5F-69E4-495E-911B-553EE3454577}" type="presOf" srcId="{87A64E1F-6808-4159-805C-91E6E7FB593C}" destId="{4C3AC08A-B37B-4A58-9F5C-411EA31EE065}" srcOrd="0" destOrd="0" presId="urn:microsoft.com/office/officeart/2005/8/layout/hProcess3"/>
    <dgm:cxn modelId="{1FA87B1A-199B-4BDB-BBEA-586E7A88720A}" type="presOf" srcId="{0EC86F59-8A14-453E-AC76-9DBB15CCEEFE}" destId="{8207B50D-64D5-4085-9790-052D06590C3F}" srcOrd="0" destOrd="0" presId="urn:microsoft.com/office/officeart/2005/8/layout/hProcess3"/>
    <dgm:cxn modelId="{FBDD5E85-285D-4406-9F87-AF4ABEAE6E44}" type="presParOf" srcId="{4C3AC08A-B37B-4A58-9F5C-411EA31EE065}" destId="{CCD4C4BD-01FC-4BB3-B270-7259787616C2}" srcOrd="0" destOrd="0" presId="urn:microsoft.com/office/officeart/2005/8/layout/hProcess3"/>
    <dgm:cxn modelId="{F642A0CC-C61B-42B8-80CE-9C66505EE58E}" type="presParOf" srcId="{4C3AC08A-B37B-4A58-9F5C-411EA31EE065}" destId="{F7DAB1AD-0AA7-45DD-9454-310D8C68CF2F}" srcOrd="1" destOrd="0" presId="urn:microsoft.com/office/officeart/2005/8/layout/hProcess3"/>
    <dgm:cxn modelId="{9211BF74-9F9F-4B69-A929-D764ECD1D59D}" type="presParOf" srcId="{F7DAB1AD-0AA7-45DD-9454-310D8C68CF2F}" destId="{E35EC8C7-C7BB-4CB3-8822-2B3BF4BEB4F6}" srcOrd="0" destOrd="0" presId="urn:microsoft.com/office/officeart/2005/8/layout/hProcess3"/>
    <dgm:cxn modelId="{55AB21F5-F5EB-4755-A346-FF94B059BE62}" type="presParOf" srcId="{F7DAB1AD-0AA7-45DD-9454-310D8C68CF2F}" destId="{4329D005-399E-48E1-AB94-A69149E3051C}" srcOrd="1" destOrd="0" presId="urn:microsoft.com/office/officeart/2005/8/layout/hProcess3"/>
    <dgm:cxn modelId="{6F42BD37-7FAC-44E9-9E6B-1DA31D843769}" type="presParOf" srcId="{4329D005-399E-48E1-AB94-A69149E3051C}" destId="{22094497-B653-467C-92BB-909C610B7F21}" srcOrd="0" destOrd="0" presId="urn:microsoft.com/office/officeart/2005/8/layout/hProcess3"/>
    <dgm:cxn modelId="{3D1363C2-3237-4B6C-B6FE-27B6F8F627AF}" type="presParOf" srcId="{4329D005-399E-48E1-AB94-A69149E3051C}" destId="{8207B50D-64D5-4085-9790-052D06590C3F}" srcOrd="1" destOrd="0" presId="urn:microsoft.com/office/officeart/2005/8/layout/hProcess3"/>
    <dgm:cxn modelId="{D181C2F6-15EF-4C2C-84AA-FBBC8DBE8F7B}" type="presParOf" srcId="{4329D005-399E-48E1-AB94-A69149E3051C}" destId="{61797B49-E5EF-460C-84E2-8B1B0AF45B5B}" srcOrd="2" destOrd="0" presId="urn:microsoft.com/office/officeart/2005/8/layout/hProcess3"/>
    <dgm:cxn modelId="{D43B7D9E-D9AF-421E-A622-666228BE6894}" type="presParOf" srcId="{4329D005-399E-48E1-AB94-A69149E3051C}" destId="{4472B32D-A4B1-4478-B480-E6E196C990ED}" srcOrd="3" destOrd="0" presId="urn:microsoft.com/office/officeart/2005/8/layout/hProcess3"/>
    <dgm:cxn modelId="{F623ABD3-4274-4269-9561-67432CEED7B5}" type="presParOf" srcId="{F7DAB1AD-0AA7-45DD-9454-310D8C68CF2F}" destId="{63693426-E964-4A6E-B9A1-684979883629}" srcOrd="2" destOrd="0" presId="urn:microsoft.com/office/officeart/2005/8/layout/hProcess3"/>
    <dgm:cxn modelId="{D0477AF1-2D88-41F7-B98F-5B6A9ABE7B18}" type="presParOf" srcId="{F7DAB1AD-0AA7-45DD-9454-310D8C68CF2F}" destId="{D0D49885-2979-41E7-9C2E-3116F148C29D}" srcOrd="3" destOrd="0" presId="urn:microsoft.com/office/officeart/2005/8/layout/hProcess3"/>
    <dgm:cxn modelId="{A02CCB11-2283-4BC4-8773-D81B69586267}" type="presParOf" srcId="{F7DAB1AD-0AA7-45DD-9454-310D8C68CF2F}" destId="{85F88525-5CB2-4DB1-854E-CEE4095552B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35787-8170-465D-8E6E-FD3801612B60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F4851DD-25D1-44A5-9B60-9DF06921D310}">
      <dgm:prSet phldrT="[Texte]"/>
      <dgm:spPr/>
      <dgm:t>
        <a:bodyPr/>
        <a:lstStyle/>
        <a:p>
          <a:r>
            <a:rPr lang="fr-FR" dirty="0" smtClean="0"/>
            <a:t>Contenu et domaines de formation </a:t>
          </a:r>
          <a:endParaRPr lang="fr-FR" dirty="0"/>
        </a:p>
      </dgm:t>
    </dgm:pt>
    <dgm:pt modelId="{970E2988-C806-4003-96E9-5F55D5140969}" type="parTrans" cxnId="{7AFE5CBC-1420-43D0-AE47-2CFC4357E452}">
      <dgm:prSet/>
      <dgm:spPr/>
      <dgm:t>
        <a:bodyPr/>
        <a:lstStyle/>
        <a:p>
          <a:endParaRPr lang="fr-FR"/>
        </a:p>
      </dgm:t>
    </dgm:pt>
    <dgm:pt modelId="{3009DD8B-15B0-4BE7-8551-ED41A6DA6EC5}" type="sibTrans" cxnId="{7AFE5CBC-1420-43D0-AE47-2CFC4357E452}">
      <dgm:prSet/>
      <dgm:spPr/>
      <dgm:t>
        <a:bodyPr/>
        <a:lstStyle/>
        <a:p>
          <a:endParaRPr lang="fr-FR"/>
        </a:p>
      </dgm:t>
    </dgm:pt>
    <dgm:pt modelId="{C2AEDD5B-AFCF-431D-B431-D23021873A1A}">
      <dgm:prSet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1 : Sciences humaines, sociales et droit</a:t>
          </a:r>
        </a:p>
      </dgm:t>
    </dgm:pt>
    <dgm:pt modelId="{59996F37-9A03-4321-9838-30DBD8DB6599}" type="parTrans" cxnId="{0772AA9D-645C-4E0D-9DD6-C8B358BFC21D}">
      <dgm:prSet/>
      <dgm:spPr/>
      <dgm:t>
        <a:bodyPr/>
        <a:lstStyle/>
        <a:p>
          <a:endParaRPr lang="fr-FR"/>
        </a:p>
      </dgm:t>
    </dgm:pt>
    <dgm:pt modelId="{FABF675E-EFF4-4FB5-B91A-822E7368E602}" type="sibTrans" cxnId="{0772AA9D-645C-4E0D-9DD6-C8B358BFC21D}">
      <dgm:prSet/>
      <dgm:spPr/>
      <dgm:t>
        <a:bodyPr/>
        <a:lstStyle/>
        <a:p>
          <a:endParaRPr lang="fr-FR"/>
        </a:p>
      </dgm:t>
    </dgm:pt>
    <dgm:pt modelId="{B66D007E-2FE4-4670-A770-BBBBB243732F}">
      <dgm:prSet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2 : Sciences biologiques et médicales</a:t>
          </a:r>
        </a:p>
      </dgm:t>
    </dgm:pt>
    <dgm:pt modelId="{EEFEEDBE-4408-4EB5-8E8A-1FE18260F2CF}" type="parTrans" cxnId="{3AB343B7-D719-4307-A011-81342E83D84C}">
      <dgm:prSet/>
      <dgm:spPr/>
      <dgm:t>
        <a:bodyPr/>
        <a:lstStyle/>
        <a:p>
          <a:endParaRPr lang="fr-FR"/>
        </a:p>
      </dgm:t>
    </dgm:pt>
    <dgm:pt modelId="{44B1DCD5-21AF-4991-AC1E-43C25022D0FC}" type="sibTrans" cxnId="{3AB343B7-D719-4307-A011-81342E83D84C}">
      <dgm:prSet/>
      <dgm:spPr/>
      <dgm:t>
        <a:bodyPr/>
        <a:lstStyle/>
        <a:p>
          <a:endParaRPr lang="fr-FR"/>
        </a:p>
      </dgm:t>
    </dgm:pt>
    <dgm:pt modelId="{E0D35325-DC26-4F9F-8E0B-209153C49BDF}">
      <dgm:prSet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3 : Sciences et techniques infirmières : fondements et méthodes</a:t>
          </a:r>
          <a:endParaRPr lang="fr-FR" sz="1400" dirty="0" smtClean="0"/>
        </a:p>
      </dgm:t>
    </dgm:pt>
    <dgm:pt modelId="{7F563E07-8AB1-494C-B529-85510BE6BFEF}" type="parTrans" cxnId="{F82A145A-AFAE-44D8-8143-246F7512A287}">
      <dgm:prSet/>
      <dgm:spPr/>
      <dgm:t>
        <a:bodyPr/>
        <a:lstStyle/>
        <a:p>
          <a:endParaRPr lang="fr-FR"/>
        </a:p>
      </dgm:t>
    </dgm:pt>
    <dgm:pt modelId="{0628FFCB-8440-412D-BB7A-09433761C125}" type="sibTrans" cxnId="{F82A145A-AFAE-44D8-8143-246F7512A287}">
      <dgm:prSet/>
      <dgm:spPr/>
      <dgm:t>
        <a:bodyPr/>
        <a:lstStyle/>
        <a:p>
          <a:endParaRPr lang="fr-FR"/>
        </a:p>
      </dgm:t>
    </dgm:pt>
    <dgm:pt modelId="{70B1D021-4EAA-4E1A-A232-46F3BA98E049}">
      <dgm:prSet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4 : Sciences et techniques infirmières : interventions</a:t>
          </a:r>
          <a:endParaRPr lang="fr-FR" sz="1400" dirty="0" smtClean="0"/>
        </a:p>
      </dgm:t>
    </dgm:pt>
    <dgm:pt modelId="{B633BF6B-F3D6-45CE-828A-3F6425302FB8}" type="parTrans" cxnId="{609336BC-84BD-4335-8A6E-93AA3981E170}">
      <dgm:prSet/>
      <dgm:spPr/>
      <dgm:t>
        <a:bodyPr/>
        <a:lstStyle/>
        <a:p>
          <a:endParaRPr lang="fr-FR"/>
        </a:p>
      </dgm:t>
    </dgm:pt>
    <dgm:pt modelId="{C2C228B3-467F-47C0-A391-F322FD8AC89D}" type="sibTrans" cxnId="{609336BC-84BD-4335-8A6E-93AA3981E170}">
      <dgm:prSet/>
      <dgm:spPr/>
      <dgm:t>
        <a:bodyPr/>
        <a:lstStyle/>
        <a:p>
          <a:endParaRPr lang="fr-FR"/>
        </a:p>
      </dgm:t>
    </dgm:pt>
    <dgm:pt modelId="{5749B332-6ADA-4D7B-AF98-137AA0E04A12}">
      <dgm:prSet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5 : Intégration des savoirs et posture professionnelle infirmière</a:t>
          </a:r>
        </a:p>
      </dgm:t>
    </dgm:pt>
    <dgm:pt modelId="{E4449D72-7BD9-4F92-873F-04EE014E6DCE}" type="parTrans" cxnId="{045DD466-780B-4F1B-B088-E7491745999C}">
      <dgm:prSet/>
      <dgm:spPr/>
      <dgm:t>
        <a:bodyPr/>
        <a:lstStyle/>
        <a:p>
          <a:endParaRPr lang="fr-FR"/>
        </a:p>
      </dgm:t>
    </dgm:pt>
    <dgm:pt modelId="{B5954E21-E1E2-475E-86DE-1E2A6DA5576B}" type="sibTrans" cxnId="{045DD466-780B-4F1B-B088-E7491745999C}">
      <dgm:prSet/>
      <dgm:spPr/>
      <dgm:t>
        <a:bodyPr/>
        <a:lstStyle/>
        <a:p>
          <a:endParaRPr lang="fr-FR"/>
        </a:p>
      </dgm:t>
    </dgm:pt>
    <dgm:pt modelId="{54750BF0-CC32-4CF3-B015-63D3DB6E3802}">
      <dgm:prSet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6 : Méthodes de travail</a:t>
          </a:r>
        </a:p>
      </dgm:t>
    </dgm:pt>
    <dgm:pt modelId="{09635021-72E3-4B0F-B671-6AF72F59C29F}" type="parTrans" cxnId="{8DEE3EB6-2599-435B-8ADA-49AC60B63775}">
      <dgm:prSet/>
      <dgm:spPr/>
      <dgm:t>
        <a:bodyPr/>
        <a:lstStyle/>
        <a:p>
          <a:endParaRPr lang="fr-FR"/>
        </a:p>
      </dgm:t>
    </dgm:pt>
    <dgm:pt modelId="{FC3E884C-2CA3-4296-8E82-69F75040766C}" type="sibTrans" cxnId="{8DEE3EB6-2599-435B-8ADA-49AC60B63775}">
      <dgm:prSet/>
      <dgm:spPr/>
      <dgm:t>
        <a:bodyPr/>
        <a:lstStyle/>
        <a:p>
          <a:endParaRPr lang="fr-FR"/>
        </a:p>
      </dgm:t>
    </dgm:pt>
    <dgm:pt modelId="{29FF01D1-D82F-4D8A-A38C-B94A10FF7828}" type="pres">
      <dgm:prSet presAssocID="{FC135787-8170-465D-8E6E-FD3801612B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E0C941-04C4-41A6-B6C2-4B63076E40E5}" type="pres">
      <dgm:prSet presAssocID="{0F4851DD-25D1-44A5-9B60-9DF06921D310}" presName="centerShape" presStyleLbl="node0" presStyleIdx="0" presStyleCnt="1"/>
      <dgm:spPr/>
      <dgm:t>
        <a:bodyPr/>
        <a:lstStyle/>
        <a:p>
          <a:endParaRPr lang="fr-FR"/>
        </a:p>
      </dgm:t>
    </dgm:pt>
    <dgm:pt modelId="{A3C5E0A7-8647-478E-BDCF-94885DC5C908}" type="pres">
      <dgm:prSet presAssocID="{C2AEDD5B-AFCF-431D-B431-D23021873A1A}" presName="node" presStyleLbl="node1" presStyleIdx="0" presStyleCnt="6" custScaleX="133100" custScaleY="133100" custRadScaleRad="89420" custRadScaleInc="-37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0AF63-DF03-46F4-851E-A915D2CF0609}" type="pres">
      <dgm:prSet presAssocID="{C2AEDD5B-AFCF-431D-B431-D23021873A1A}" presName="dummy" presStyleCnt="0"/>
      <dgm:spPr/>
    </dgm:pt>
    <dgm:pt modelId="{E145AECD-2146-4198-AC52-169FCCCEE97E}" type="pres">
      <dgm:prSet presAssocID="{FABF675E-EFF4-4FB5-B91A-822E7368E602}" presName="sibTrans" presStyleLbl="sibTrans2D1" presStyleIdx="0" presStyleCnt="6"/>
      <dgm:spPr/>
      <dgm:t>
        <a:bodyPr/>
        <a:lstStyle/>
        <a:p>
          <a:endParaRPr lang="fr-FR"/>
        </a:p>
      </dgm:t>
    </dgm:pt>
    <dgm:pt modelId="{FC781B27-45E8-45E7-8FFC-62CFAA197677}" type="pres">
      <dgm:prSet presAssocID="{B66D007E-2FE4-4670-A770-BBBBB243732F}" presName="node" presStyleLbl="node1" presStyleIdx="1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39D69A-C77C-4861-9DD4-1E5E020CF193}" type="pres">
      <dgm:prSet presAssocID="{B66D007E-2FE4-4670-A770-BBBBB243732F}" presName="dummy" presStyleCnt="0"/>
      <dgm:spPr/>
    </dgm:pt>
    <dgm:pt modelId="{42F96403-D929-4CEA-8045-24826A6AD1A3}" type="pres">
      <dgm:prSet presAssocID="{44B1DCD5-21AF-4991-AC1E-43C25022D0FC}" presName="sibTrans" presStyleLbl="sibTrans2D1" presStyleIdx="1" presStyleCnt="6"/>
      <dgm:spPr/>
      <dgm:t>
        <a:bodyPr/>
        <a:lstStyle/>
        <a:p>
          <a:endParaRPr lang="fr-FR"/>
        </a:p>
      </dgm:t>
    </dgm:pt>
    <dgm:pt modelId="{402DE4BF-5957-420A-A74A-25FA203D6874}" type="pres">
      <dgm:prSet presAssocID="{E0D35325-DC26-4F9F-8E0B-209153C49BDF}" presName="node" presStyleLbl="node1" presStyleIdx="2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122CC7-8146-4D89-ACA4-97F7707B659B}" type="pres">
      <dgm:prSet presAssocID="{E0D35325-DC26-4F9F-8E0B-209153C49BDF}" presName="dummy" presStyleCnt="0"/>
      <dgm:spPr/>
    </dgm:pt>
    <dgm:pt modelId="{51C95764-707A-4238-B408-4D1AE1BA0B3D}" type="pres">
      <dgm:prSet presAssocID="{0628FFCB-8440-412D-BB7A-09433761C125}" presName="sibTrans" presStyleLbl="sibTrans2D1" presStyleIdx="2" presStyleCnt="6"/>
      <dgm:spPr/>
      <dgm:t>
        <a:bodyPr/>
        <a:lstStyle/>
        <a:p>
          <a:endParaRPr lang="fr-FR"/>
        </a:p>
      </dgm:t>
    </dgm:pt>
    <dgm:pt modelId="{7016D11A-6594-4C9E-AF89-15C80D5AAC0C}" type="pres">
      <dgm:prSet presAssocID="{70B1D021-4EAA-4E1A-A232-46F3BA98E049}" presName="node" presStyleLbl="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76D22E-ED53-44CC-894C-FED6B01C3490}" type="pres">
      <dgm:prSet presAssocID="{70B1D021-4EAA-4E1A-A232-46F3BA98E049}" presName="dummy" presStyleCnt="0"/>
      <dgm:spPr/>
    </dgm:pt>
    <dgm:pt modelId="{5481276B-F485-4EE1-AB93-5636698EE2FA}" type="pres">
      <dgm:prSet presAssocID="{C2C228B3-467F-47C0-A391-F322FD8AC89D}" presName="sibTrans" presStyleLbl="sibTrans2D1" presStyleIdx="3" presStyleCnt="6"/>
      <dgm:spPr/>
      <dgm:t>
        <a:bodyPr/>
        <a:lstStyle/>
        <a:p>
          <a:endParaRPr lang="fr-FR"/>
        </a:p>
      </dgm:t>
    </dgm:pt>
    <dgm:pt modelId="{8BCC1CD0-E992-4F50-B7A0-555F1FFD5C35}" type="pres">
      <dgm:prSet presAssocID="{5749B332-6ADA-4D7B-AF98-137AA0E04A12}" presName="node" presStyleLbl="node1" presStyleIdx="4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2996BE-E1C4-4F2E-B160-2412BDD14C3F}" type="pres">
      <dgm:prSet presAssocID="{5749B332-6ADA-4D7B-AF98-137AA0E04A12}" presName="dummy" presStyleCnt="0"/>
      <dgm:spPr/>
    </dgm:pt>
    <dgm:pt modelId="{0D943086-0309-4E78-95B9-07E9D9685EED}" type="pres">
      <dgm:prSet presAssocID="{B5954E21-E1E2-475E-86DE-1E2A6DA5576B}" presName="sibTrans" presStyleLbl="sibTrans2D1" presStyleIdx="4" presStyleCnt="6"/>
      <dgm:spPr/>
      <dgm:t>
        <a:bodyPr/>
        <a:lstStyle/>
        <a:p>
          <a:endParaRPr lang="fr-FR"/>
        </a:p>
      </dgm:t>
    </dgm:pt>
    <dgm:pt modelId="{E971A352-AAE6-46C3-AD9D-6FDBD1F8167B}" type="pres">
      <dgm:prSet presAssocID="{54750BF0-CC32-4CF3-B015-63D3DB6E3802}" presName="node" presStyleLbl="node1" presStyleIdx="5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32088E-635E-4148-B82E-BEA8156C6BC3}" type="pres">
      <dgm:prSet presAssocID="{54750BF0-CC32-4CF3-B015-63D3DB6E3802}" presName="dummy" presStyleCnt="0"/>
      <dgm:spPr/>
    </dgm:pt>
    <dgm:pt modelId="{9120C497-9F17-44CF-9D6B-CFEA416ABFAB}" type="pres">
      <dgm:prSet presAssocID="{FC3E884C-2CA3-4296-8E82-69F75040766C}" presName="sibTrans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0772AA9D-645C-4E0D-9DD6-C8B358BFC21D}" srcId="{0F4851DD-25D1-44A5-9B60-9DF06921D310}" destId="{C2AEDD5B-AFCF-431D-B431-D23021873A1A}" srcOrd="0" destOrd="0" parTransId="{59996F37-9A03-4321-9838-30DBD8DB6599}" sibTransId="{FABF675E-EFF4-4FB5-B91A-822E7368E602}"/>
    <dgm:cxn modelId="{045DD466-780B-4F1B-B088-E7491745999C}" srcId="{0F4851DD-25D1-44A5-9B60-9DF06921D310}" destId="{5749B332-6ADA-4D7B-AF98-137AA0E04A12}" srcOrd="4" destOrd="0" parTransId="{E4449D72-7BD9-4F92-873F-04EE014E6DCE}" sibTransId="{B5954E21-E1E2-475E-86DE-1E2A6DA5576B}"/>
    <dgm:cxn modelId="{7AFE5CBC-1420-43D0-AE47-2CFC4357E452}" srcId="{FC135787-8170-465D-8E6E-FD3801612B60}" destId="{0F4851DD-25D1-44A5-9B60-9DF06921D310}" srcOrd="0" destOrd="0" parTransId="{970E2988-C806-4003-96E9-5F55D5140969}" sibTransId="{3009DD8B-15B0-4BE7-8551-ED41A6DA6EC5}"/>
    <dgm:cxn modelId="{D8911ACF-5C4D-4FB7-B4B1-5E2FC0B440FD}" type="presOf" srcId="{B66D007E-2FE4-4670-A770-BBBBB243732F}" destId="{FC781B27-45E8-45E7-8FFC-62CFAA197677}" srcOrd="0" destOrd="0" presId="urn:microsoft.com/office/officeart/2005/8/layout/radial6"/>
    <dgm:cxn modelId="{6C6A733F-2205-4B6F-A82A-350643C0C140}" type="presOf" srcId="{B5954E21-E1E2-475E-86DE-1E2A6DA5576B}" destId="{0D943086-0309-4E78-95B9-07E9D9685EED}" srcOrd="0" destOrd="0" presId="urn:microsoft.com/office/officeart/2005/8/layout/radial6"/>
    <dgm:cxn modelId="{8DEE3EB6-2599-435B-8ADA-49AC60B63775}" srcId="{0F4851DD-25D1-44A5-9B60-9DF06921D310}" destId="{54750BF0-CC32-4CF3-B015-63D3DB6E3802}" srcOrd="5" destOrd="0" parTransId="{09635021-72E3-4B0F-B671-6AF72F59C29F}" sibTransId="{FC3E884C-2CA3-4296-8E82-69F75040766C}"/>
    <dgm:cxn modelId="{F82A145A-AFAE-44D8-8143-246F7512A287}" srcId="{0F4851DD-25D1-44A5-9B60-9DF06921D310}" destId="{E0D35325-DC26-4F9F-8E0B-209153C49BDF}" srcOrd="2" destOrd="0" parTransId="{7F563E07-8AB1-494C-B529-85510BE6BFEF}" sibTransId="{0628FFCB-8440-412D-BB7A-09433761C125}"/>
    <dgm:cxn modelId="{FAFC748B-33F8-482F-80D0-CE548CBE20C5}" type="presOf" srcId="{E0D35325-DC26-4F9F-8E0B-209153C49BDF}" destId="{402DE4BF-5957-420A-A74A-25FA203D6874}" srcOrd="0" destOrd="0" presId="urn:microsoft.com/office/officeart/2005/8/layout/radial6"/>
    <dgm:cxn modelId="{171EA921-4441-43F5-B651-CD2A540F722F}" type="presOf" srcId="{0628FFCB-8440-412D-BB7A-09433761C125}" destId="{51C95764-707A-4238-B408-4D1AE1BA0B3D}" srcOrd="0" destOrd="0" presId="urn:microsoft.com/office/officeart/2005/8/layout/radial6"/>
    <dgm:cxn modelId="{230C95CC-97A6-47F1-97A3-B92DE597AD6C}" type="presOf" srcId="{5749B332-6ADA-4D7B-AF98-137AA0E04A12}" destId="{8BCC1CD0-E992-4F50-B7A0-555F1FFD5C35}" srcOrd="0" destOrd="0" presId="urn:microsoft.com/office/officeart/2005/8/layout/radial6"/>
    <dgm:cxn modelId="{4B0A4378-9308-4FF6-87A5-BA1A8823F61F}" type="presOf" srcId="{0F4851DD-25D1-44A5-9B60-9DF06921D310}" destId="{36E0C941-04C4-41A6-B6C2-4B63076E40E5}" srcOrd="0" destOrd="0" presId="urn:microsoft.com/office/officeart/2005/8/layout/radial6"/>
    <dgm:cxn modelId="{609336BC-84BD-4335-8A6E-93AA3981E170}" srcId="{0F4851DD-25D1-44A5-9B60-9DF06921D310}" destId="{70B1D021-4EAA-4E1A-A232-46F3BA98E049}" srcOrd="3" destOrd="0" parTransId="{B633BF6B-F3D6-45CE-828A-3F6425302FB8}" sibTransId="{C2C228B3-467F-47C0-A391-F322FD8AC89D}"/>
    <dgm:cxn modelId="{9E53321A-5BB5-454C-BC47-149DC52F09A1}" type="presOf" srcId="{54750BF0-CC32-4CF3-B015-63D3DB6E3802}" destId="{E971A352-AAE6-46C3-AD9D-6FDBD1F8167B}" srcOrd="0" destOrd="0" presId="urn:microsoft.com/office/officeart/2005/8/layout/radial6"/>
    <dgm:cxn modelId="{0AE75D9D-4D93-4400-927B-386BCC7B56F7}" type="presOf" srcId="{C2C228B3-467F-47C0-A391-F322FD8AC89D}" destId="{5481276B-F485-4EE1-AB93-5636698EE2FA}" srcOrd="0" destOrd="0" presId="urn:microsoft.com/office/officeart/2005/8/layout/radial6"/>
    <dgm:cxn modelId="{10432207-B661-4372-8F62-771A64FB7493}" type="presOf" srcId="{FC3E884C-2CA3-4296-8E82-69F75040766C}" destId="{9120C497-9F17-44CF-9D6B-CFEA416ABFAB}" srcOrd="0" destOrd="0" presId="urn:microsoft.com/office/officeart/2005/8/layout/radial6"/>
    <dgm:cxn modelId="{C8BD1514-628A-4A01-9236-E0E651E9B7BF}" type="presOf" srcId="{FC135787-8170-465D-8E6E-FD3801612B60}" destId="{29FF01D1-D82F-4D8A-A38C-B94A10FF7828}" srcOrd="0" destOrd="0" presId="urn:microsoft.com/office/officeart/2005/8/layout/radial6"/>
    <dgm:cxn modelId="{6950394F-3E42-4134-A06F-06DC12FC0C4D}" type="presOf" srcId="{70B1D021-4EAA-4E1A-A232-46F3BA98E049}" destId="{7016D11A-6594-4C9E-AF89-15C80D5AAC0C}" srcOrd="0" destOrd="0" presId="urn:microsoft.com/office/officeart/2005/8/layout/radial6"/>
    <dgm:cxn modelId="{3AB343B7-D719-4307-A011-81342E83D84C}" srcId="{0F4851DD-25D1-44A5-9B60-9DF06921D310}" destId="{B66D007E-2FE4-4670-A770-BBBBB243732F}" srcOrd="1" destOrd="0" parTransId="{EEFEEDBE-4408-4EB5-8E8A-1FE18260F2CF}" sibTransId="{44B1DCD5-21AF-4991-AC1E-43C25022D0FC}"/>
    <dgm:cxn modelId="{591CD33B-6F46-4674-9A55-819E90327736}" type="presOf" srcId="{44B1DCD5-21AF-4991-AC1E-43C25022D0FC}" destId="{42F96403-D929-4CEA-8045-24826A6AD1A3}" srcOrd="0" destOrd="0" presId="urn:microsoft.com/office/officeart/2005/8/layout/radial6"/>
    <dgm:cxn modelId="{4F3CEF82-EA73-4035-B2A4-55E01AF285D7}" type="presOf" srcId="{C2AEDD5B-AFCF-431D-B431-D23021873A1A}" destId="{A3C5E0A7-8647-478E-BDCF-94885DC5C908}" srcOrd="0" destOrd="0" presId="urn:microsoft.com/office/officeart/2005/8/layout/radial6"/>
    <dgm:cxn modelId="{F6B7BCCD-5994-4B74-BC47-3C791E7B58F8}" type="presOf" srcId="{FABF675E-EFF4-4FB5-B91A-822E7368E602}" destId="{E145AECD-2146-4198-AC52-169FCCCEE97E}" srcOrd="0" destOrd="0" presId="urn:microsoft.com/office/officeart/2005/8/layout/radial6"/>
    <dgm:cxn modelId="{CF38DA6D-81B1-43AE-959D-34E89E0992C6}" type="presParOf" srcId="{29FF01D1-D82F-4D8A-A38C-B94A10FF7828}" destId="{36E0C941-04C4-41A6-B6C2-4B63076E40E5}" srcOrd="0" destOrd="0" presId="urn:microsoft.com/office/officeart/2005/8/layout/radial6"/>
    <dgm:cxn modelId="{62364CE3-0B8D-497D-842E-879941FA5BC8}" type="presParOf" srcId="{29FF01D1-D82F-4D8A-A38C-B94A10FF7828}" destId="{A3C5E0A7-8647-478E-BDCF-94885DC5C908}" srcOrd="1" destOrd="0" presId="urn:microsoft.com/office/officeart/2005/8/layout/radial6"/>
    <dgm:cxn modelId="{4A2ABFE0-B8E2-4F03-9406-A95D129E3456}" type="presParOf" srcId="{29FF01D1-D82F-4D8A-A38C-B94A10FF7828}" destId="{0750AF63-DF03-46F4-851E-A915D2CF0609}" srcOrd="2" destOrd="0" presId="urn:microsoft.com/office/officeart/2005/8/layout/radial6"/>
    <dgm:cxn modelId="{8B81ABD4-4CDF-4334-8A59-00673275618E}" type="presParOf" srcId="{29FF01D1-D82F-4D8A-A38C-B94A10FF7828}" destId="{E145AECD-2146-4198-AC52-169FCCCEE97E}" srcOrd="3" destOrd="0" presId="urn:microsoft.com/office/officeart/2005/8/layout/radial6"/>
    <dgm:cxn modelId="{EA74A978-750C-4BA1-A0DD-4240862A3773}" type="presParOf" srcId="{29FF01D1-D82F-4D8A-A38C-B94A10FF7828}" destId="{FC781B27-45E8-45E7-8FFC-62CFAA197677}" srcOrd="4" destOrd="0" presId="urn:microsoft.com/office/officeart/2005/8/layout/radial6"/>
    <dgm:cxn modelId="{E3DFFB2A-3BE4-44AA-9A3E-2E9958EF9ECF}" type="presParOf" srcId="{29FF01D1-D82F-4D8A-A38C-B94A10FF7828}" destId="{9D39D69A-C77C-4861-9DD4-1E5E020CF193}" srcOrd="5" destOrd="0" presId="urn:microsoft.com/office/officeart/2005/8/layout/radial6"/>
    <dgm:cxn modelId="{B97141DA-C945-4256-B136-54F9F6B9791E}" type="presParOf" srcId="{29FF01D1-D82F-4D8A-A38C-B94A10FF7828}" destId="{42F96403-D929-4CEA-8045-24826A6AD1A3}" srcOrd="6" destOrd="0" presId="urn:microsoft.com/office/officeart/2005/8/layout/radial6"/>
    <dgm:cxn modelId="{FF4226E6-6A31-49EC-A1D8-AF6605A255BF}" type="presParOf" srcId="{29FF01D1-D82F-4D8A-A38C-B94A10FF7828}" destId="{402DE4BF-5957-420A-A74A-25FA203D6874}" srcOrd="7" destOrd="0" presId="urn:microsoft.com/office/officeart/2005/8/layout/radial6"/>
    <dgm:cxn modelId="{F108EB3E-CFC1-45CD-A03C-EE8BDF64354B}" type="presParOf" srcId="{29FF01D1-D82F-4D8A-A38C-B94A10FF7828}" destId="{E4122CC7-8146-4D89-ACA4-97F7707B659B}" srcOrd="8" destOrd="0" presId="urn:microsoft.com/office/officeart/2005/8/layout/radial6"/>
    <dgm:cxn modelId="{60402A5B-5380-4303-833B-0079D0961B23}" type="presParOf" srcId="{29FF01D1-D82F-4D8A-A38C-B94A10FF7828}" destId="{51C95764-707A-4238-B408-4D1AE1BA0B3D}" srcOrd="9" destOrd="0" presId="urn:microsoft.com/office/officeart/2005/8/layout/radial6"/>
    <dgm:cxn modelId="{3E1ADD12-543E-4103-8772-5C8EA92B5696}" type="presParOf" srcId="{29FF01D1-D82F-4D8A-A38C-B94A10FF7828}" destId="{7016D11A-6594-4C9E-AF89-15C80D5AAC0C}" srcOrd="10" destOrd="0" presId="urn:microsoft.com/office/officeart/2005/8/layout/radial6"/>
    <dgm:cxn modelId="{FD5EF961-55AA-4599-842F-1B6D305F851F}" type="presParOf" srcId="{29FF01D1-D82F-4D8A-A38C-B94A10FF7828}" destId="{CB76D22E-ED53-44CC-894C-FED6B01C3490}" srcOrd="11" destOrd="0" presId="urn:microsoft.com/office/officeart/2005/8/layout/radial6"/>
    <dgm:cxn modelId="{5EDB9257-4294-42E4-A76E-FD9EB467F17D}" type="presParOf" srcId="{29FF01D1-D82F-4D8A-A38C-B94A10FF7828}" destId="{5481276B-F485-4EE1-AB93-5636698EE2FA}" srcOrd="12" destOrd="0" presId="urn:microsoft.com/office/officeart/2005/8/layout/radial6"/>
    <dgm:cxn modelId="{E2D116B6-BC5E-40BD-B5E4-D8DE788BB540}" type="presParOf" srcId="{29FF01D1-D82F-4D8A-A38C-B94A10FF7828}" destId="{8BCC1CD0-E992-4F50-B7A0-555F1FFD5C35}" srcOrd="13" destOrd="0" presId="urn:microsoft.com/office/officeart/2005/8/layout/radial6"/>
    <dgm:cxn modelId="{89BB2591-45FE-4208-BDD7-DF44A53C4EE9}" type="presParOf" srcId="{29FF01D1-D82F-4D8A-A38C-B94A10FF7828}" destId="{EC2996BE-E1C4-4F2E-B160-2412BDD14C3F}" srcOrd="14" destOrd="0" presId="urn:microsoft.com/office/officeart/2005/8/layout/radial6"/>
    <dgm:cxn modelId="{E0810FE8-C81E-417D-94FA-7567B7309877}" type="presParOf" srcId="{29FF01D1-D82F-4D8A-A38C-B94A10FF7828}" destId="{0D943086-0309-4E78-95B9-07E9D9685EED}" srcOrd="15" destOrd="0" presId="urn:microsoft.com/office/officeart/2005/8/layout/radial6"/>
    <dgm:cxn modelId="{4F87D9A3-285D-4F78-AE5A-68437C73FD8F}" type="presParOf" srcId="{29FF01D1-D82F-4D8A-A38C-B94A10FF7828}" destId="{E971A352-AAE6-46C3-AD9D-6FDBD1F8167B}" srcOrd="16" destOrd="0" presId="urn:microsoft.com/office/officeart/2005/8/layout/radial6"/>
    <dgm:cxn modelId="{15B97EC6-6351-4416-9357-37CB4DA57725}" type="presParOf" srcId="{29FF01D1-D82F-4D8A-A38C-B94A10FF7828}" destId="{BB32088E-635E-4148-B82E-BEA8156C6BC3}" srcOrd="17" destOrd="0" presId="urn:microsoft.com/office/officeart/2005/8/layout/radial6"/>
    <dgm:cxn modelId="{58491F0A-6C7A-482E-9A7D-BC8AF22D7D0E}" type="presParOf" srcId="{29FF01D1-D82F-4D8A-A38C-B94A10FF7828}" destId="{9120C497-9F17-44CF-9D6B-CFEA416ABFA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4729A-2898-4F95-A150-005EEAFFA092}" type="doc">
      <dgm:prSet loTypeId="urn:microsoft.com/office/officeart/2005/8/layout/lProcess2" loCatId="relationship" qsTypeId="urn:microsoft.com/office/officeart/2005/8/quickstyle/3d1" qsCatId="3D" csTypeId="urn:microsoft.com/office/officeart/2005/8/colors/colorful5" csCatId="colorful" phldr="1"/>
      <dgm:spPr/>
    </dgm:pt>
    <dgm:pt modelId="{06F84B75-27DA-4695-BC91-1477A3AF49F4}">
      <dgm:prSet phldrT="[Texte]"/>
      <dgm:spPr>
        <a:noFill/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29F92769-3E98-469C-AD5A-8A824A53642C}" type="parTrans" cxnId="{34540510-9DB6-400F-9C25-9AA7A19692CE}">
      <dgm:prSet/>
      <dgm:spPr/>
      <dgm:t>
        <a:bodyPr/>
        <a:lstStyle/>
        <a:p>
          <a:endParaRPr lang="fr-FR"/>
        </a:p>
      </dgm:t>
    </dgm:pt>
    <dgm:pt modelId="{00907B0E-97B8-4E36-A069-CFAB63E81546}" type="sibTrans" cxnId="{34540510-9DB6-400F-9C25-9AA7A19692CE}">
      <dgm:prSet/>
      <dgm:spPr/>
      <dgm:t>
        <a:bodyPr/>
        <a:lstStyle/>
        <a:p>
          <a:endParaRPr lang="fr-FR"/>
        </a:p>
      </dgm:t>
    </dgm:pt>
    <dgm:pt modelId="{D67CE99C-B551-415E-AE5A-9C8A2ADB4216}">
      <dgm:prSet phldrT="[Texte]"/>
      <dgm:spPr>
        <a:noFill/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00714401-C7F8-46EC-BEAB-AE59B825E854}" type="parTrans" cxnId="{4A92E7D1-AD32-4AF5-9A86-D843571EFD2D}">
      <dgm:prSet/>
      <dgm:spPr/>
      <dgm:t>
        <a:bodyPr/>
        <a:lstStyle/>
        <a:p>
          <a:endParaRPr lang="fr-FR"/>
        </a:p>
      </dgm:t>
    </dgm:pt>
    <dgm:pt modelId="{903DC1BD-02F6-48CA-B364-7A69A4E13509}" type="sibTrans" cxnId="{4A92E7D1-AD32-4AF5-9A86-D843571EFD2D}">
      <dgm:prSet/>
      <dgm:spPr/>
      <dgm:t>
        <a:bodyPr/>
        <a:lstStyle/>
        <a:p>
          <a:endParaRPr lang="fr-FR"/>
        </a:p>
      </dgm:t>
    </dgm:pt>
    <dgm:pt modelId="{840972EA-E595-49D8-9625-D208D05065DC}">
      <dgm:prSet phldrT="[Texte]" custT="1"/>
      <dgm:spPr>
        <a:solidFill>
          <a:srgbClr val="FFFF00"/>
        </a:solidFill>
      </dgm:spPr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Soins individuels ou collectifs sur des lieux de vie</a:t>
          </a:r>
          <a:endParaRPr lang="fr-FR" sz="1600" b="1" dirty="0">
            <a:solidFill>
              <a:schemeClr val="tx1"/>
            </a:solidFill>
          </a:endParaRPr>
        </a:p>
      </dgm:t>
    </dgm:pt>
    <dgm:pt modelId="{F6B30823-3578-439D-9E2E-9BE3FEB7876B}" type="parTrans" cxnId="{59B28459-702B-42D5-B1B3-CAC4809C7855}">
      <dgm:prSet/>
      <dgm:spPr/>
      <dgm:t>
        <a:bodyPr/>
        <a:lstStyle/>
        <a:p>
          <a:endParaRPr lang="fr-FR"/>
        </a:p>
      </dgm:t>
    </dgm:pt>
    <dgm:pt modelId="{ECB120E4-BA95-4DC1-B2BC-03E9AF8E51AF}" type="sibTrans" cxnId="{59B28459-702B-42D5-B1B3-CAC4809C7855}">
      <dgm:prSet/>
      <dgm:spPr/>
      <dgm:t>
        <a:bodyPr/>
        <a:lstStyle/>
        <a:p>
          <a:endParaRPr lang="fr-FR"/>
        </a:p>
      </dgm:t>
    </dgm:pt>
    <dgm:pt modelId="{3F0878F3-1597-4012-82BF-B86986DB5A13}">
      <dgm:prSet phldrT="[Texte]"/>
      <dgm:spPr>
        <a:noFill/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3F4BED32-ECBC-42BD-B748-EF06DE4604D2}" type="parTrans" cxnId="{F94AEA1B-DB78-44C1-962B-CDEEFB1EDB3B}">
      <dgm:prSet/>
      <dgm:spPr/>
      <dgm:t>
        <a:bodyPr/>
        <a:lstStyle/>
        <a:p>
          <a:endParaRPr lang="fr-FR"/>
        </a:p>
      </dgm:t>
    </dgm:pt>
    <dgm:pt modelId="{D7002C5B-ADEA-414D-85BE-B5B2D4F7D583}" type="sibTrans" cxnId="{F94AEA1B-DB78-44C1-962B-CDEEFB1EDB3B}">
      <dgm:prSet/>
      <dgm:spPr/>
      <dgm:t>
        <a:bodyPr/>
        <a:lstStyle/>
        <a:p>
          <a:endParaRPr lang="fr-FR"/>
        </a:p>
      </dgm:t>
    </dgm:pt>
    <dgm:pt modelId="{B8B6EE51-0974-4426-BEDD-5637F113FD66}">
      <dgm:prSet phldrT="[Texte]"/>
      <dgm:spPr>
        <a:noFill/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4517EAC5-5AA0-4619-80FA-9F9BDBAD3F4E}" type="parTrans" cxnId="{A355F5E6-F17C-476B-94DF-973BF3CCA257}">
      <dgm:prSet/>
      <dgm:spPr/>
      <dgm:t>
        <a:bodyPr/>
        <a:lstStyle/>
        <a:p>
          <a:endParaRPr lang="fr-FR"/>
        </a:p>
      </dgm:t>
    </dgm:pt>
    <dgm:pt modelId="{2478D3BC-0CCB-4B64-A072-A87E34E34F9F}" type="sibTrans" cxnId="{A355F5E6-F17C-476B-94DF-973BF3CCA257}">
      <dgm:prSet/>
      <dgm:spPr/>
      <dgm:t>
        <a:bodyPr/>
        <a:lstStyle/>
        <a:p>
          <a:endParaRPr lang="fr-FR"/>
        </a:p>
      </dgm:t>
    </dgm:pt>
    <dgm:pt modelId="{5A303CDF-CB7D-4B03-93EC-774A9AC9250D}">
      <dgm:prSet phldrT="[Texte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Soins de longue durée et SS</a:t>
          </a:r>
          <a:r>
            <a:rPr lang="fr-FR" sz="2000" b="1" spc="300" dirty="0" smtClean="0">
              <a:solidFill>
                <a:schemeClr val="tx1"/>
              </a:solidFill>
            </a:rPr>
            <a:t>R</a:t>
          </a:r>
          <a:endParaRPr lang="fr-FR" sz="2000" b="1" spc="300" dirty="0">
            <a:solidFill>
              <a:schemeClr val="tx1"/>
            </a:solidFill>
          </a:endParaRPr>
        </a:p>
      </dgm:t>
    </dgm:pt>
    <dgm:pt modelId="{064EA81F-6A6C-42D5-AEA6-2441447D5077}" type="parTrans" cxnId="{6D0A2F74-F5C1-46D2-AFEF-911FDE407D08}">
      <dgm:prSet/>
      <dgm:spPr/>
      <dgm:t>
        <a:bodyPr/>
        <a:lstStyle/>
        <a:p>
          <a:endParaRPr lang="fr-FR"/>
        </a:p>
      </dgm:t>
    </dgm:pt>
    <dgm:pt modelId="{518C588B-B42A-42D8-A634-FA32314D9538}" type="sibTrans" cxnId="{6D0A2F74-F5C1-46D2-AFEF-911FDE407D08}">
      <dgm:prSet/>
      <dgm:spPr/>
      <dgm:t>
        <a:bodyPr/>
        <a:lstStyle/>
        <a:p>
          <a:endParaRPr lang="fr-FR"/>
        </a:p>
      </dgm:t>
    </dgm:pt>
    <dgm:pt modelId="{C3DBC38D-1DDB-4EA2-A9CC-A22E60843749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Soins de courte durée</a:t>
          </a:r>
          <a:endParaRPr lang="fr-FR" sz="2000" b="1" dirty="0">
            <a:solidFill>
              <a:schemeClr val="tx1"/>
            </a:solidFill>
          </a:endParaRPr>
        </a:p>
      </dgm:t>
    </dgm:pt>
    <dgm:pt modelId="{E3EFF1C0-F736-49AD-8601-D0C7DAEA4581}" type="parTrans" cxnId="{0D93F22C-E1F3-4880-837A-6F3F643B79F1}">
      <dgm:prSet/>
      <dgm:spPr/>
      <dgm:t>
        <a:bodyPr/>
        <a:lstStyle/>
        <a:p>
          <a:endParaRPr lang="fr-FR"/>
        </a:p>
      </dgm:t>
    </dgm:pt>
    <dgm:pt modelId="{3085D586-A5BF-4092-BBE1-0E00B8E00AC0}" type="sibTrans" cxnId="{0D93F22C-E1F3-4880-837A-6F3F643B79F1}">
      <dgm:prSet/>
      <dgm:spPr/>
      <dgm:t>
        <a:bodyPr/>
        <a:lstStyle/>
        <a:p>
          <a:endParaRPr lang="fr-FR"/>
        </a:p>
      </dgm:t>
    </dgm:pt>
    <dgm:pt modelId="{99A82F42-B90C-4448-B3F0-560FAA445627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Soins en santé mentale et </a:t>
          </a:r>
          <a:r>
            <a:rPr lang="el-GR" sz="2000" b="1" dirty="0" smtClean="0">
              <a:solidFill>
                <a:schemeClr val="tx1"/>
              </a:solidFill>
              <a:latin typeface="Calibri"/>
            </a:rPr>
            <a:t>ψ</a:t>
          </a:r>
          <a:endParaRPr lang="fr-FR" sz="2000" b="1" dirty="0">
            <a:solidFill>
              <a:schemeClr val="tx1"/>
            </a:solidFill>
          </a:endParaRPr>
        </a:p>
      </dgm:t>
    </dgm:pt>
    <dgm:pt modelId="{433DE979-328F-4889-BC9A-A340E1FEE41A}" type="parTrans" cxnId="{E24A32B5-3672-41BB-8523-AE0119851236}">
      <dgm:prSet/>
      <dgm:spPr/>
      <dgm:t>
        <a:bodyPr/>
        <a:lstStyle/>
        <a:p>
          <a:endParaRPr lang="fr-FR"/>
        </a:p>
      </dgm:t>
    </dgm:pt>
    <dgm:pt modelId="{424CFA73-2C16-417D-852A-E8AAC2965EEA}" type="sibTrans" cxnId="{E24A32B5-3672-41BB-8523-AE0119851236}">
      <dgm:prSet/>
      <dgm:spPr/>
      <dgm:t>
        <a:bodyPr/>
        <a:lstStyle/>
        <a:p>
          <a:endParaRPr lang="fr-FR"/>
        </a:p>
      </dgm:t>
    </dgm:pt>
    <dgm:pt modelId="{1EFDBF55-C96B-460C-AF6B-C8ACEFE8304C}" type="pres">
      <dgm:prSet presAssocID="{60D4729A-2898-4F95-A150-005EEAFFA092}" presName="theList" presStyleCnt="0">
        <dgm:presLayoutVars>
          <dgm:dir/>
          <dgm:animLvl val="lvl"/>
          <dgm:resizeHandles val="exact"/>
        </dgm:presLayoutVars>
      </dgm:prSet>
      <dgm:spPr/>
    </dgm:pt>
    <dgm:pt modelId="{9279574C-CEAB-48B7-BF58-2933DBB0F618}" type="pres">
      <dgm:prSet presAssocID="{3F0878F3-1597-4012-82BF-B86986DB5A13}" presName="compNode" presStyleCnt="0"/>
      <dgm:spPr/>
    </dgm:pt>
    <dgm:pt modelId="{C13004F1-101C-4D64-BC64-FACF0F64E98A}" type="pres">
      <dgm:prSet presAssocID="{3F0878F3-1597-4012-82BF-B86986DB5A13}" presName="aNode" presStyleLbl="bgShp" presStyleIdx="0" presStyleCnt="4" custLinFactNeighborX="-102" custLinFactNeighborY="16766"/>
      <dgm:spPr/>
      <dgm:t>
        <a:bodyPr/>
        <a:lstStyle/>
        <a:p>
          <a:endParaRPr lang="fr-FR"/>
        </a:p>
      </dgm:t>
    </dgm:pt>
    <dgm:pt modelId="{4590EF55-548C-4C78-8AC1-7DEF6B2162CF}" type="pres">
      <dgm:prSet presAssocID="{3F0878F3-1597-4012-82BF-B86986DB5A13}" presName="textNode" presStyleLbl="bgShp" presStyleIdx="0" presStyleCnt="4"/>
      <dgm:spPr/>
      <dgm:t>
        <a:bodyPr/>
        <a:lstStyle/>
        <a:p>
          <a:endParaRPr lang="fr-FR"/>
        </a:p>
      </dgm:t>
    </dgm:pt>
    <dgm:pt modelId="{AD4CB0ED-C9A0-4FBC-8FBD-2D9524B04860}" type="pres">
      <dgm:prSet presAssocID="{3F0878F3-1597-4012-82BF-B86986DB5A13}" presName="compChildNode" presStyleCnt="0"/>
      <dgm:spPr/>
    </dgm:pt>
    <dgm:pt modelId="{A9712A9C-3D3D-48D6-B5E6-C9436822BDC0}" type="pres">
      <dgm:prSet presAssocID="{3F0878F3-1597-4012-82BF-B86986DB5A13}" presName="theInnerList" presStyleCnt="0"/>
      <dgm:spPr/>
    </dgm:pt>
    <dgm:pt modelId="{9E2A8DB5-95D9-4B72-B772-7E4C446CA657}" type="pres">
      <dgm:prSet presAssocID="{C3DBC38D-1DDB-4EA2-A9CC-A22E60843749}" presName="childNode" presStyleLbl="node1" presStyleIdx="0" presStyleCnt="4" custScaleX="100001" custScaleY="136105" custLinFactNeighborX="1907" custLinFactNeighborY="-247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A5E1B-9B77-4B7B-BA11-90EDC456AAE0}" type="pres">
      <dgm:prSet presAssocID="{3F0878F3-1597-4012-82BF-B86986DB5A13}" presName="aSpace" presStyleCnt="0"/>
      <dgm:spPr/>
    </dgm:pt>
    <dgm:pt modelId="{509599C5-293A-4293-A55B-47A7B366AACA}" type="pres">
      <dgm:prSet presAssocID="{B8B6EE51-0974-4426-BEDD-5637F113FD66}" presName="compNode" presStyleCnt="0"/>
      <dgm:spPr/>
    </dgm:pt>
    <dgm:pt modelId="{6DD9EA72-4FE7-4F0C-9FE4-8E04C7BA31B4}" type="pres">
      <dgm:prSet presAssocID="{B8B6EE51-0974-4426-BEDD-5637F113FD66}" presName="aNode" presStyleLbl="bgShp" presStyleIdx="1" presStyleCnt="4" custLinFactNeighborX="6643" custLinFactNeighborY="16766"/>
      <dgm:spPr/>
      <dgm:t>
        <a:bodyPr/>
        <a:lstStyle/>
        <a:p>
          <a:endParaRPr lang="fr-FR"/>
        </a:p>
      </dgm:t>
    </dgm:pt>
    <dgm:pt modelId="{D1819BD0-6691-49FE-B952-97CCD8F657E5}" type="pres">
      <dgm:prSet presAssocID="{B8B6EE51-0974-4426-BEDD-5637F113FD66}" presName="textNode" presStyleLbl="bgShp" presStyleIdx="1" presStyleCnt="4"/>
      <dgm:spPr/>
      <dgm:t>
        <a:bodyPr/>
        <a:lstStyle/>
        <a:p>
          <a:endParaRPr lang="fr-FR"/>
        </a:p>
      </dgm:t>
    </dgm:pt>
    <dgm:pt modelId="{55F4E1EA-5569-464D-88F0-9EF9E618C408}" type="pres">
      <dgm:prSet presAssocID="{B8B6EE51-0974-4426-BEDD-5637F113FD66}" presName="compChildNode" presStyleCnt="0"/>
      <dgm:spPr/>
    </dgm:pt>
    <dgm:pt modelId="{A077643A-C58F-411E-9570-BB6251B87643}" type="pres">
      <dgm:prSet presAssocID="{B8B6EE51-0974-4426-BEDD-5637F113FD66}" presName="theInnerList" presStyleCnt="0"/>
      <dgm:spPr/>
    </dgm:pt>
    <dgm:pt modelId="{2DDC2B29-433F-49C5-A235-36968BD0F8DF}" type="pres">
      <dgm:prSet presAssocID="{99A82F42-B90C-4448-B3F0-560FAA445627}" presName="childNode" presStyleLbl="node1" presStyleIdx="1" presStyleCnt="4" custScaleX="100001" custScaleY="136105" custLinFactNeighborX="-516" custLinFactNeighborY="-247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1A3B15-0609-453E-8B8D-80A9B8B7EEB4}" type="pres">
      <dgm:prSet presAssocID="{B8B6EE51-0974-4426-BEDD-5637F113FD66}" presName="aSpace" presStyleCnt="0"/>
      <dgm:spPr/>
    </dgm:pt>
    <dgm:pt modelId="{B7556FAE-6555-4B6C-9819-A44C599B4F4A}" type="pres">
      <dgm:prSet presAssocID="{06F84B75-27DA-4695-BC91-1477A3AF49F4}" presName="compNode" presStyleCnt="0"/>
      <dgm:spPr/>
    </dgm:pt>
    <dgm:pt modelId="{EE137AA5-ED7A-4BE0-ADAE-5A35E24308CF}" type="pres">
      <dgm:prSet presAssocID="{06F84B75-27DA-4695-BC91-1477A3AF49F4}" presName="aNode" presStyleLbl="bgShp" presStyleIdx="2" presStyleCnt="4"/>
      <dgm:spPr/>
      <dgm:t>
        <a:bodyPr/>
        <a:lstStyle/>
        <a:p>
          <a:endParaRPr lang="fr-FR"/>
        </a:p>
      </dgm:t>
    </dgm:pt>
    <dgm:pt modelId="{B62084F2-7E67-4D63-9FD8-4EA48911A194}" type="pres">
      <dgm:prSet presAssocID="{06F84B75-27DA-4695-BC91-1477A3AF49F4}" presName="textNode" presStyleLbl="bgShp" presStyleIdx="2" presStyleCnt="4"/>
      <dgm:spPr/>
      <dgm:t>
        <a:bodyPr/>
        <a:lstStyle/>
        <a:p>
          <a:endParaRPr lang="fr-FR"/>
        </a:p>
      </dgm:t>
    </dgm:pt>
    <dgm:pt modelId="{B38DE0DE-7BAB-4BBC-BD1D-C2EB74B7081F}" type="pres">
      <dgm:prSet presAssocID="{06F84B75-27DA-4695-BC91-1477A3AF49F4}" presName="compChildNode" presStyleCnt="0"/>
      <dgm:spPr/>
    </dgm:pt>
    <dgm:pt modelId="{AE9A723E-3324-485E-A9C4-9E50A2BED25E}" type="pres">
      <dgm:prSet presAssocID="{06F84B75-27DA-4695-BC91-1477A3AF49F4}" presName="theInnerList" presStyleCnt="0"/>
      <dgm:spPr/>
    </dgm:pt>
    <dgm:pt modelId="{FFC62623-DCDE-4107-8DFB-ED16D9EC7819}" type="pres">
      <dgm:prSet presAssocID="{5A303CDF-CB7D-4B03-93EC-774A9AC9250D}" presName="childNode" presStyleLbl="node1" presStyleIdx="2" presStyleCnt="4" custScaleX="100001" custScaleY="136105" custLinFactNeighborX="-3317" custLinFactNeighborY="-247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89782B-A047-4E8C-AD5F-2E600C3BD453}" type="pres">
      <dgm:prSet presAssocID="{06F84B75-27DA-4695-BC91-1477A3AF49F4}" presName="aSpace" presStyleCnt="0"/>
      <dgm:spPr/>
    </dgm:pt>
    <dgm:pt modelId="{B47BE178-2CE0-4948-845E-87DC2844DE28}" type="pres">
      <dgm:prSet presAssocID="{D67CE99C-B551-415E-AE5A-9C8A2ADB4216}" presName="compNode" presStyleCnt="0"/>
      <dgm:spPr/>
    </dgm:pt>
    <dgm:pt modelId="{E5BE02D8-8448-4E6C-A312-C306F44E5E72}" type="pres">
      <dgm:prSet presAssocID="{D67CE99C-B551-415E-AE5A-9C8A2ADB4216}" presName="aNode" presStyleLbl="bgShp" presStyleIdx="3" presStyleCnt="4"/>
      <dgm:spPr/>
      <dgm:t>
        <a:bodyPr/>
        <a:lstStyle/>
        <a:p>
          <a:endParaRPr lang="fr-FR"/>
        </a:p>
      </dgm:t>
    </dgm:pt>
    <dgm:pt modelId="{4DF4D899-61BF-4DA2-BC40-BCEF6C0E0C1C}" type="pres">
      <dgm:prSet presAssocID="{D67CE99C-B551-415E-AE5A-9C8A2ADB4216}" presName="textNode" presStyleLbl="bgShp" presStyleIdx="3" presStyleCnt="4"/>
      <dgm:spPr/>
      <dgm:t>
        <a:bodyPr/>
        <a:lstStyle/>
        <a:p>
          <a:endParaRPr lang="fr-FR"/>
        </a:p>
      </dgm:t>
    </dgm:pt>
    <dgm:pt modelId="{1D9614D4-058F-4F1F-A26D-D03CC5D12697}" type="pres">
      <dgm:prSet presAssocID="{D67CE99C-B551-415E-AE5A-9C8A2ADB4216}" presName="compChildNode" presStyleCnt="0"/>
      <dgm:spPr/>
    </dgm:pt>
    <dgm:pt modelId="{B19A96B1-F59F-4574-AADF-19C5B1BFE4F9}" type="pres">
      <dgm:prSet presAssocID="{D67CE99C-B551-415E-AE5A-9C8A2ADB4216}" presName="theInnerList" presStyleCnt="0"/>
      <dgm:spPr/>
    </dgm:pt>
    <dgm:pt modelId="{DCC3F788-FAF9-443B-8E77-AD36598CBA1F}" type="pres">
      <dgm:prSet presAssocID="{840972EA-E595-49D8-9625-D208D05065DC}" presName="childNode" presStyleLbl="node1" presStyleIdx="3" presStyleCnt="4" custScaleX="100001" custScaleY="136105" custLinFactNeighborX="-5720" custLinFactNeighborY="-247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93F22C-E1F3-4880-837A-6F3F643B79F1}" srcId="{3F0878F3-1597-4012-82BF-B86986DB5A13}" destId="{C3DBC38D-1DDB-4EA2-A9CC-A22E60843749}" srcOrd="0" destOrd="0" parTransId="{E3EFF1C0-F736-49AD-8601-D0C7DAEA4581}" sibTransId="{3085D586-A5BF-4092-BBE1-0E00B8E00AC0}"/>
    <dgm:cxn modelId="{0E856770-3636-491F-989C-0A4D5BB5FEB3}" type="presOf" srcId="{D67CE99C-B551-415E-AE5A-9C8A2ADB4216}" destId="{4DF4D899-61BF-4DA2-BC40-BCEF6C0E0C1C}" srcOrd="1" destOrd="0" presId="urn:microsoft.com/office/officeart/2005/8/layout/lProcess2"/>
    <dgm:cxn modelId="{7A1A5158-C5F2-48A3-98F0-AB3C009700FC}" type="presOf" srcId="{B8B6EE51-0974-4426-BEDD-5637F113FD66}" destId="{D1819BD0-6691-49FE-B952-97CCD8F657E5}" srcOrd="1" destOrd="0" presId="urn:microsoft.com/office/officeart/2005/8/layout/lProcess2"/>
    <dgm:cxn modelId="{400C1573-AB50-45F4-AEF6-B81125692B97}" type="presOf" srcId="{D67CE99C-B551-415E-AE5A-9C8A2ADB4216}" destId="{E5BE02D8-8448-4E6C-A312-C306F44E5E72}" srcOrd="0" destOrd="0" presId="urn:microsoft.com/office/officeart/2005/8/layout/lProcess2"/>
    <dgm:cxn modelId="{3612F6A4-9095-4BE8-B89A-C0F3C3F0D790}" type="presOf" srcId="{06F84B75-27DA-4695-BC91-1477A3AF49F4}" destId="{B62084F2-7E67-4D63-9FD8-4EA48911A194}" srcOrd="1" destOrd="0" presId="urn:microsoft.com/office/officeart/2005/8/layout/lProcess2"/>
    <dgm:cxn modelId="{34540510-9DB6-400F-9C25-9AA7A19692CE}" srcId="{60D4729A-2898-4F95-A150-005EEAFFA092}" destId="{06F84B75-27DA-4695-BC91-1477A3AF49F4}" srcOrd="2" destOrd="0" parTransId="{29F92769-3E98-469C-AD5A-8A824A53642C}" sibTransId="{00907B0E-97B8-4E36-A069-CFAB63E81546}"/>
    <dgm:cxn modelId="{DF690FBA-3371-49A1-894E-61FBDA67FC5D}" type="presOf" srcId="{99A82F42-B90C-4448-B3F0-560FAA445627}" destId="{2DDC2B29-433F-49C5-A235-36968BD0F8DF}" srcOrd="0" destOrd="0" presId="urn:microsoft.com/office/officeart/2005/8/layout/lProcess2"/>
    <dgm:cxn modelId="{A355F5E6-F17C-476B-94DF-973BF3CCA257}" srcId="{60D4729A-2898-4F95-A150-005EEAFFA092}" destId="{B8B6EE51-0974-4426-BEDD-5637F113FD66}" srcOrd="1" destOrd="0" parTransId="{4517EAC5-5AA0-4619-80FA-9F9BDBAD3F4E}" sibTransId="{2478D3BC-0CCB-4B64-A072-A87E34E34F9F}"/>
    <dgm:cxn modelId="{59B28459-702B-42D5-B1B3-CAC4809C7855}" srcId="{D67CE99C-B551-415E-AE5A-9C8A2ADB4216}" destId="{840972EA-E595-49D8-9625-D208D05065DC}" srcOrd="0" destOrd="0" parTransId="{F6B30823-3578-439D-9E2E-9BE3FEB7876B}" sibTransId="{ECB120E4-BA95-4DC1-B2BC-03E9AF8E51AF}"/>
    <dgm:cxn modelId="{4A92E7D1-AD32-4AF5-9A86-D843571EFD2D}" srcId="{60D4729A-2898-4F95-A150-005EEAFFA092}" destId="{D67CE99C-B551-415E-AE5A-9C8A2ADB4216}" srcOrd="3" destOrd="0" parTransId="{00714401-C7F8-46EC-BEAB-AE59B825E854}" sibTransId="{903DC1BD-02F6-48CA-B364-7A69A4E13509}"/>
    <dgm:cxn modelId="{4E8F4FCF-BC8E-4D77-A11F-B6F722EFDDBE}" type="presOf" srcId="{C3DBC38D-1DDB-4EA2-A9CC-A22E60843749}" destId="{9E2A8DB5-95D9-4B72-B772-7E4C446CA657}" srcOrd="0" destOrd="0" presId="urn:microsoft.com/office/officeart/2005/8/layout/lProcess2"/>
    <dgm:cxn modelId="{AE560D87-3445-407B-9FD7-C12B51ADD780}" type="presOf" srcId="{06F84B75-27DA-4695-BC91-1477A3AF49F4}" destId="{EE137AA5-ED7A-4BE0-ADAE-5A35E24308CF}" srcOrd="0" destOrd="0" presId="urn:microsoft.com/office/officeart/2005/8/layout/lProcess2"/>
    <dgm:cxn modelId="{DE217F3F-0E12-4B1D-BD42-06BABB0BC2F3}" type="presOf" srcId="{3F0878F3-1597-4012-82BF-B86986DB5A13}" destId="{4590EF55-548C-4C78-8AC1-7DEF6B2162CF}" srcOrd="1" destOrd="0" presId="urn:microsoft.com/office/officeart/2005/8/layout/lProcess2"/>
    <dgm:cxn modelId="{6D0A2F74-F5C1-46D2-AFEF-911FDE407D08}" srcId="{06F84B75-27DA-4695-BC91-1477A3AF49F4}" destId="{5A303CDF-CB7D-4B03-93EC-774A9AC9250D}" srcOrd="0" destOrd="0" parTransId="{064EA81F-6A6C-42D5-AEA6-2441447D5077}" sibTransId="{518C588B-B42A-42D8-A634-FA32314D9538}"/>
    <dgm:cxn modelId="{E24A32B5-3672-41BB-8523-AE0119851236}" srcId="{B8B6EE51-0974-4426-BEDD-5637F113FD66}" destId="{99A82F42-B90C-4448-B3F0-560FAA445627}" srcOrd="0" destOrd="0" parTransId="{433DE979-328F-4889-BC9A-A340E1FEE41A}" sibTransId="{424CFA73-2C16-417D-852A-E8AAC2965EEA}"/>
    <dgm:cxn modelId="{5A4F1FD3-6BC8-4BD0-AF9E-4ACE1920D382}" type="presOf" srcId="{840972EA-E595-49D8-9625-D208D05065DC}" destId="{DCC3F788-FAF9-443B-8E77-AD36598CBA1F}" srcOrd="0" destOrd="0" presId="urn:microsoft.com/office/officeart/2005/8/layout/lProcess2"/>
    <dgm:cxn modelId="{F94AEA1B-DB78-44C1-962B-CDEEFB1EDB3B}" srcId="{60D4729A-2898-4F95-A150-005EEAFFA092}" destId="{3F0878F3-1597-4012-82BF-B86986DB5A13}" srcOrd="0" destOrd="0" parTransId="{3F4BED32-ECBC-42BD-B748-EF06DE4604D2}" sibTransId="{D7002C5B-ADEA-414D-85BE-B5B2D4F7D583}"/>
    <dgm:cxn modelId="{A89602CA-B8B0-429E-8C25-D937F1ADC83C}" type="presOf" srcId="{3F0878F3-1597-4012-82BF-B86986DB5A13}" destId="{C13004F1-101C-4D64-BC64-FACF0F64E98A}" srcOrd="0" destOrd="0" presId="urn:microsoft.com/office/officeart/2005/8/layout/lProcess2"/>
    <dgm:cxn modelId="{5611D083-1B66-41B9-BB4E-893A752CBA77}" type="presOf" srcId="{5A303CDF-CB7D-4B03-93EC-774A9AC9250D}" destId="{FFC62623-DCDE-4107-8DFB-ED16D9EC7819}" srcOrd="0" destOrd="0" presId="urn:microsoft.com/office/officeart/2005/8/layout/lProcess2"/>
    <dgm:cxn modelId="{2FDFA4C2-D8FB-402D-9BE6-BF347D444802}" type="presOf" srcId="{B8B6EE51-0974-4426-BEDD-5637F113FD66}" destId="{6DD9EA72-4FE7-4F0C-9FE4-8E04C7BA31B4}" srcOrd="0" destOrd="0" presId="urn:microsoft.com/office/officeart/2005/8/layout/lProcess2"/>
    <dgm:cxn modelId="{1301F2C7-9F4B-4C4F-AE4E-1907B746CA92}" type="presOf" srcId="{60D4729A-2898-4F95-A150-005EEAFFA092}" destId="{1EFDBF55-C96B-460C-AF6B-C8ACEFE8304C}" srcOrd="0" destOrd="0" presId="urn:microsoft.com/office/officeart/2005/8/layout/lProcess2"/>
    <dgm:cxn modelId="{237F77FD-1E88-4792-BD4A-D6F35E95E24D}" type="presParOf" srcId="{1EFDBF55-C96B-460C-AF6B-C8ACEFE8304C}" destId="{9279574C-CEAB-48B7-BF58-2933DBB0F618}" srcOrd="0" destOrd="0" presId="urn:microsoft.com/office/officeart/2005/8/layout/lProcess2"/>
    <dgm:cxn modelId="{85CB7C66-E8E2-44CC-A6CD-F58C21E79698}" type="presParOf" srcId="{9279574C-CEAB-48B7-BF58-2933DBB0F618}" destId="{C13004F1-101C-4D64-BC64-FACF0F64E98A}" srcOrd="0" destOrd="0" presId="urn:microsoft.com/office/officeart/2005/8/layout/lProcess2"/>
    <dgm:cxn modelId="{8CC5D112-7209-429B-8B0C-0FE68B004045}" type="presParOf" srcId="{9279574C-CEAB-48B7-BF58-2933DBB0F618}" destId="{4590EF55-548C-4C78-8AC1-7DEF6B2162CF}" srcOrd="1" destOrd="0" presId="urn:microsoft.com/office/officeart/2005/8/layout/lProcess2"/>
    <dgm:cxn modelId="{DCFD362A-9DCB-46B9-B0CC-1927869782BE}" type="presParOf" srcId="{9279574C-CEAB-48B7-BF58-2933DBB0F618}" destId="{AD4CB0ED-C9A0-4FBC-8FBD-2D9524B04860}" srcOrd="2" destOrd="0" presId="urn:microsoft.com/office/officeart/2005/8/layout/lProcess2"/>
    <dgm:cxn modelId="{F1CE24D8-34DD-4B37-AC2D-C29DFB7F42D3}" type="presParOf" srcId="{AD4CB0ED-C9A0-4FBC-8FBD-2D9524B04860}" destId="{A9712A9C-3D3D-48D6-B5E6-C9436822BDC0}" srcOrd="0" destOrd="0" presId="urn:microsoft.com/office/officeart/2005/8/layout/lProcess2"/>
    <dgm:cxn modelId="{E068DDF8-0395-480C-AF05-AA2A63C0A66E}" type="presParOf" srcId="{A9712A9C-3D3D-48D6-B5E6-C9436822BDC0}" destId="{9E2A8DB5-95D9-4B72-B772-7E4C446CA657}" srcOrd="0" destOrd="0" presId="urn:microsoft.com/office/officeart/2005/8/layout/lProcess2"/>
    <dgm:cxn modelId="{2F900013-2462-4673-9019-39AE844D081A}" type="presParOf" srcId="{1EFDBF55-C96B-460C-AF6B-C8ACEFE8304C}" destId="{811A5E1B-9B77-4B7B-BA11-90EDC456AAE0}" srcOrd="1" destOrd="0" presId="urn:microsoft.com/office/officeart/2005/8/layout/lProcess2"/>
    <dgm:cxn modelId="{C88FF15E-504B-4F09-8910-4B848F12EE33}" type="presParOf" srcId="{1EFDBF55-C96B-460C-AF6B-C8ACEFE8304C}" destId="{509599C5-293A-4293-A55B-47A7B366AACA}" srcOrd="2" destOrd="0" presId="urn:microsoft.com/office/officeart/2005/8/layout/lProcess2"/>
    <dgm:cxn modelId="{FD899477-B290-4CEE-9249-0739556AC1E7}" type="presParOf" srcId="{509599C5-293A-4293-A55B-47A7B366AACA}" destId="{6DD9EA72-4FE7-4F0C-9FE4-8E04C7BA31B4}" srcOrd="0" destOrd="0" presId="urn:microsoft.com/office/officeart/2005/8/layout/lProcess2"/>
    <dgm:cxn modelId="{07978251-783B-4E1D-8D66-D0327F1A1018}" type="presParOf" srcId="{509599C5-293A-4293-A55B-47A7B366AACA}" destId="{D1819BD0-6691-49FE-B952-97CCD8F657E5}" srcOrd="1" destOrd="0" presId="urn:microsoft.com/office/officeart/2005/8/layout/lProcess2"/>
    <dgm:cxn modelId="{352245E5-E3AD-4546-96A9-942342427293}" type="presParOf" srcId="{509599C5-293A-4293-A55B-47A7B366AACA}" destId="{55F4E1EA-5569-464D-88F0-9EF9E618C408}" srcOrd="2" destOrd="0" presId="urn:microsoft.com/office/officeart/2005/8/layout/lProcess2"/>
    <dgm:cxn modelId="{D41D31E3-25F1-4080-BF88-EA334CEE42C8}" type="presParOf" srcId="{55F4E1EA-5569-464D-88F0-9EF9E618C408}" destId="{A077643A-C58F-411E-9570-BB6251B87643}" srcOrd="0" destOrd="0" presId="urn:microsoft.com/office/officeart/2005/8/layout/lProcess2"/>
    <dgm:cxn modelId="{45846C26-5384-4845-8AA2-138FFA270046}" type="presParOf" srcId="{A077643A-C58F-411E-9570-BB6251B87643}" destId="{2DDC2B29-433F-49C5-A235-36968BD0F8DF}" srcOrd="0" destOrd="0" presId="urn:microsoft.com/office/officeart/2005/8/layout/lProcess2"/>
    <dgm:cxn modelId="{22F553F1-9A7C-4318-9892-400194A08449}" type="presParOf" srcId="{1EFDBF55-C96B-460C-AF6B-C8ACEFE8304C}" destId="{E51A3B15-0609-453E-8B8D-80A9B8B7EEB4}" srcOrd="3" destOrd="0" presId="urn:microsoft.com/office/officeart/2005/8/layout/lProcess2"/>
    <dgm:cxn modelId="{8FA8290D-21D7-4CE3-A4E1-C04717C1513E}" type="presParOf" srcId="{1EFDBF55-C96B-460C-AF6B-C8ACEFE8304C}" destId="{B7556FAE-6555-4B6C-9819-A44C599B4F4A}" srcOrd="4" destOrd="0" presId="urn:microsoft.com/office/officeart/2005/8/layout/lProcess2"/>
    <dgm:cxn modelId="{963BABC7-4F6A-415C-B0C0-2D999FF06B6E}" type="presParOf" srcId="{B7556FAE-6555-4B6C-9819-A44C599B4F4A}" destId="{EE137AA5-ED7A-4BE0-ADAE-5A35E24308CF}" srcOrd="0" destOrd="0" presId="urn:microsoft.com/office/officeart/2005/8/layout/lProcess2"/>
    <dgm:cxn modelId="{F407F5DE-424E-421B-979E-6FFF8CD46CF2}" type="presParOf" srcId="{B7556FAE-6555-4B6C-9819-A44C599B4F4A}" destId="{B62084F2-7E67-4D63-9FD8-4EA48911A194}" srcOrd="1" destOrd="0" presId="urn:microsoft.com/office/officeart/2005/8/layout/lProcess2"/>
    <dgm:cxn modelId="{69345E1F-04F9-4004-BB23-AE99EFAA0782}" type="presParOf" srcId="{B7556FAE-6555-4B6C-9819-A44C599B4F4A}" destId="{B38DE0DE-7BAB-4BBC-BD1D-C2EB74B7081F}" srcOrd="2" destOrd="0" presId="urn:microsoft.com/office/officeart/2005/8/layout/lProcess2"/>
    <dgm:cxn modelId="{F05D1929-F9F0-4961-BA9A-74E560AB8248}" type="presParOf" srcId="{B38DE0DE-7BAB-4BBC-BD1D-C2EB74B7081F}" destId="{AE9A723E-3324-485E-A9C4-9E50A2BED25E}" srcOrd="0" destOrd="0" presId="urn:microsoft.com/office/officeart/2005/8/layout/lProcess2"/>
    <dgm:cxn modelId="{7D76B0BC-8364-4FFF-A9ED-28CEF99C5C8F}" type="presParOf" srcId="{AE9A723E-3324-485E-A9C4-9E50A2BED25E}" destId="{FFC62623-DCDE-4107-8DFB-ED16D9EC7819}" srcOrd="0" destOrd="0" presId="urn:microsoft.com/office/officeart/2005/8/layout/lProcess2"/>
    <dgm:cxn modelId="{78B7E448-DB83-4BD9-B0E1-07848BF37472}" type="presParOf" srcId="{1EFDBF55-C96B-460C-AF6B-C8ACEFE8304C}" destId="{DF89782B-A047-4E8C-AD5F-2E600C3BD453}" srcOrd="5" destOrd="0" presId="urn:microsoft.com/office/officeart/2005/8/layout/lProcess2"/>
    <dgm:cxn modelId="{ECCADB3C-D56A-44B2-9399-68AB991A188F}" type="presParOf" srcId="{1EFDBF55-C96B-460C-AF6B-C8ACEFE8304C}" destId="{B47BE178-2CE0-4948-845E-87DC2844DE28}" srcOrd="6" destOrd="0" presId="urn:microsoft.com/office/officeart/2005/8/layout/lProcess2"/>
    <dgm:cxn modelId="{357CC855-4D74-4817-A0F5-3F3CF26EB84F}" type="presParOf" srcId="{B47BE178-2CE0-4948-845E-87DC2844DE28}" destId="{E5BE02D8-8448-4E6C-A312-C306F44E5E72}" srcOrd="0" destOrd="0" presId="urn:microsoft.com/office/officeart/2005/8/layout/lProcess2"/>
    <dgm:cxn modelId="{42064964-5A91-40AB-BECD-4D9C0D003082}" type="presParOf" srcId="{B47BE178-2CE0-4948-845E-87DC2844DE28}" destId="{4DF4D899-61BF-4DA2-BC40-BCEF6C0E0C1C}" srcOrd="1" destOrd="0" presId="urn:microsoft.com/office/officeart/2005/8/layout/lProcess2"/>
    <dgm:cxn modelId="{C7404F26-7A9E-4190-8A62-A2760994BCA3}" type="presParOf" srcId="{B47BE178-2CE0-4948-845E-87DC2844DE28}" destId="{1D9614D4-058F-4F1F-A26D-D03CC5D12697}" srcOrd="2" destOrd="0" presId="urn:microsoft.com/office/officeart/2005/8/layout/lProcess2"/>
    <dgm:cxn modelId="{5E999427-B1C5-4EAB-8D23-4CA404CC7D19}" type="presParOf" srcId="{1D9614D4-058F-4F1F-A26D-D03CC5D12697}" destId="{B19A96B1-F59F-4574-AADF-19C5B1BFE4F9}" srcOrd="0" destOrd="0" presId="urn:microsoft.com/office/officeart/2005/8/layout/lProcess2"/>
    <dgm:cxn modelId="{A04D253D-9D69-4C7C-9951-819A51339714}" type="presParOf" srcId="{B19A96B1-F59F-4574-AADF-19C5B1BFE4F9}" destId="{DCC3F788-FAF9-443B-8E77-AD36598CBA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C4C19-DD22-4BD9-B8CE-D28D17430291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133C17C-8901-482E-A403-BF41D0B14792}">
      <dgm:prSet phldrT="[Texte]" custT="1"/>
      <dgm:spPr/>
      <dgm:t>
        <a:bodyPr/>
        <a:lstStyle/>
        <a:p>
          <a:r>
            <a:rPr lang="fr-FR" sz="4000" dirty="0" smtClean="0"/>
            <a:t>S4</a:t>
          </a:r>
          <a:endParaRPr lang="fr-FR" sz="4000" dirty="0"/>
        </a:p>
      </dgm:t>
    </dgm:pt>
    <dgm:pt modelId="{F19B7042-7684-4950-947A-23688FC1ABCF}" type="parTrans" cxnId="{28B969B8-DD58-4EE6-BA98-CB9DCCC32EDC}">
      <dgm:prSet/>
      <dgm:spPr/>
      <dgm:t>
        <a:bodyPr/>
        <a:lstStyle/>
        <a:p>
          <a:endParaRPr lang="fr-FR"/>
        </a:p>
      </dgm:t>
    </dgm:pt>
    <dgm:pt modelId="{F0CB4755-6739-4939-BF01-50925E1FFA38}" type="sibTrans" cxnId="{28B969B8-DD58-4EE6-BA98-CB9DCCC32EDC}">
      <dgm:prSet/>
      <dgm:spPr/>
      <dgm:t>
        <a:bodyPr/>
        <a:lstStyle/>
        <a:p>
          <a:endParaRPr lang="fr-FR"/>
        </a:p>
      </dgm:t>
    </dgm:pt>
    <dgm:pt modelId="{BB9FC7B6-5F22-4F53-A739-D32C9680DFE9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10</a:t>
          </a:r>
          <a:r>
            <a:rPr lang="fr-FR" sz="2400" b="1" baseline="0" dirty="0" smtClean="0">
              <a:solidFill>
                <a:schemeClr val="tx1"/>
              </a:solidFill>
            </a:rPr>
            <a:t> semaines</a:t>
          </a:r>
        </a:p>
        <a:p>
          <a:pPr algn="ctr"/>
          <a:r>
            <a:rPr lang="fr-FR" sz="2400" b="1" baseline="0" dirty="0" smtClean="0">
              <a:solidFill>
                <a:schemeClr val="tx1"/>
              </a:solidFill>
            </a:rPr>
            <a:t>10 ECTS</a:t>
          </a:r>
          <a:endParaRPr lang="fr-FR" sz="2400" b="1" i="0" dirty="0">
            <a:solidFill>
              <a:schemeClr val="tx1"/>
            </a:solidFill>
          </a:endParaRPr>
        </a:p>
      </dgm:t>
    </dgm:pt>
    <dgm:pt modelId="{3DFC4B8B-DD8A-4A02-AE24-B952C4181C41}" type="parTrans" cxnId="{37C2F5C0-2007-4D6B-A48A-E4D0538BC9EF}">
      <dgm:prSet/>
      <dgm:spPr/>
      <dgm:t>
        <a:bodyPr/>
        <a:lstStyle/>
        <a:p>
          <a:endParaRPr lang="fr-FR"/>
        </a:p>
      </dgm:t>
    </dgm:pt>
    <dgm:pt modelId="{EEF20C8D-BB5D-446E-9ECD-D73986E71C6C}" type="sibTrans" cxnId="{37C2F5C0-2007-4D6B-A48A-E4D0538BC9EF}">
      <dgm:prSet/>
      <dgm:spPr/>
      <dgm:t>
        <a:bodyPr/>
        <a:lstStyle/>
        <a:p>
          <a:endParaRPr lang="fr-FR"/>
        </a:p>
      </dgm:t>
    </dgm:pt>
    <dgm:pt modelId="{50EA1DF0-CBC8-4013-9643-AB60ACB0E824}">
      <dgm:prSet phldrT="[Texte]" custT="1"/>
      <dgm:spPr/>
      <dgm:t>
        <a:bodyPr/>
        <a:lstStyle/>
        <a:p>
          <a:r>
            <a:rPr lang="fr-FR" sz="4000" dirty="0" smtClean="0"/>
            <a:t>S5</a:t>
          </a:r>
          <a:endParaRPr lang="fr-FR" sz="4000" dirty="0"/>
        </a:p>
      </dgm:t>
    </dgm:pt>
    <dgm:pt modelId="{DC3E61DB-F11A-4601-9477-E9CAD0EBF99D}" type="parTrans" cxnId="{15F5B8B5-3841-4177-8EFC-807AEC4BC883}">
      <dgm:prSet/>
      <dgm:spPr/>
      <dgm:t>
        <a:bodyPr/>
        <a:lstStyle/>
        <a:p>
          <a:endParaRPr lang="fr-FR"/>
        </a:p>
      </dgm:t>
    </dgm:pt>
    <dgm:pt modelId="{160DC6FC-3CF8-4CD1-8EDE-570E1ACD8C7A}" type="sibTrans" cxnId="{15F5B8B5-3841-4177-8EFC-807AEC4BC883}">
      <dgm:prSet/>
      <dgm:spPr/>
      <dgm:t>
        <a:bodyPr/>
        <a:lstStyle/>
        <a:p>
          <a:endParaRPr lang="fr-FR"/>
        </a:p>
      </dgm:t>
    </dgm:pt>
    <dgm:pt modelId="{3003E18D-05F7-425E-A078-158A73DBB2DB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10</a:t>
          </a:r>
          <a:r>
            <a:rPr lang="fr-FR" sz="2400" b="1" baseline="0" dirty="0" smtClean="0">
              <a:solidFill>
                <a:schemeClr val="tx1"/>
              </a:solidFill>
            </a:rPr>
            <a:t> semaines</a:t>
          </a:r>
        </a:p>
        <a:p>
          <a:pPr algn="ctr"/>
          <a:r>
            <a:rPr lang="fr-FR" sz="2400" b="1" baseline="0" dirty="0" smtClean="0">
              <a:solidFill>
                <a:schemeClr val="tx1"/>
              </a:solidFill>
            </a:rPr>
            <a:t>10 ECTS</a:t>
          </a:r>
          <a:endParaRPr lang="fr-FR" sz="2400" b="1" dirty="0"/>
        </a:p>
      </dgm:t>
    </dgm:pt>
    <dgm:pt modelId="{2AF08146-F740-4CB2-934F-BB869CCB5EC8}" type="parTrans" cxnId="{D98EFE6B-EA5F-4F7E-B804-7AA48556FE87}">
      <dgm:prSet/>
      <dgm:spPr/>
      <dgm:t>
        <a:bodyPr/>
        <a:lstStyle/>
        <a:p>
          <a:endParaRPr lang="fr-FR"/>
        </a:p>
      </dgm:t>
    </dgm:pt>
    <dgm:pt modelId="{2219AFB7-D1AD-45DF-8A56-CC38FCED7729}" type="sibTrans" cxnId="{D98EFE6B-EA5F-4F7E-B804-7AA48556FE87}">
      <dgm:prSet/>
      <dgm:spPr/>
      <dgm:t>
        <a:bodyPr/>
        <a:lstStyle/>
        <a:p>
          <a:endParaRPr lang="fr-FR"/>
        </a:p>
      </dgm:t>
    </dgm:pt>
    <dgm:pt modelId="{1DEB888D-72E5-4643-8627-E60FC4D4FD15}">
      <dgm:prSet phldrT="[Texte]" custT="1"/>
      <dgm:spPr/>
      <dgm:t>
        <a:bodyPr/>
        <a:lstStyle/>
        <a:p>
          <a:r>
            <a:rPr lang="fr-FR" sz="4000" dirty="0" smtClean="0"/>
            <a:t>S6</a:t>
          </a:r>
          <a:endParaRPr lang="fr-FR" sz="4000" dirty="0"/>
        </a:p>
      </dgm:t>
    </dgm:pt>
    <dgm:pt modelId="{2173182F-A6F7-4392-B094-4E02CA2EE453}" type="parTrans" cxnId="{AA7336D9-6731-4BBD-9104-FE4771522524}">
      <dgm:prSet/>
      <dgm:spPr/>
      <dgm:t>
        <a:bodyPr/>
        <a:lstStyle/>
        <a:p>
          <a:endParaRPr lang="fr-FR"/>
        </a:p>
      </dgm:t>
    </dgm:pt>
    <dgm:pt modelId="{113677E1-3051-4C34-AD6F-D6CDCBF36720}" type="sibTrans" cxnId="{AA7336D9-6731-4BBD-9104-FE4771522524}">
      <dgm:prSet/>
      <dgm:spPr/>
      <dgm:t>
        <a:bodyPr/>
        <a:lstStyle/>
        <a:p>
          <a:endParaRPr lang="fr-FR"/>
        </a:p>
      </dgm:t>
    </dgm:pt>
    <dgm:pt modelId="{5E3F9F1E-70D9-4927-AD73-05FCBBB3AE55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15</a:t>
          </a:r>
          <a:r>
            <a:rPr lang="fr-FR" sz="2400" b="1" baseline="0" dirty="0" smtClean="0">
              <a:solidFill>
                <a:schemeClr val="tx1"/>
              </a:solidFill>
            </a:rPr>
            <a:t> semaines répartis en 2 périodes de stages</a:t>
          </a:r>
        </a:p>
        <a:p>
          <a:pPr algn="ctr"/>
          <a:r>
            <a:rPr lang="fr-FR" sz="2000" b="1" baseline="0" dirty="0" smtClean="0">
              <a:solidFill>
                <a:schemeClr val="tx1"/>
              </a:solidFill>
            </a:rPr>
            <a:t>5ECTS/10 ECTS</a:t>
          </a:r>
        </a:p>
      </dgm:t>
    </dgm:pt>
    <dgm:pt modelId="{22B6EBFB-6670-4F73-9ED8-1E308D97FD86}" type="parTrans" cxnId="{D9E5A633-7F0F-4D10-9B9C-33044D5690CC}">
      <dgm:prSet/>
      <dgm:spPr/>
      <dgm:t>
        <a:bodyPr/>
        <a:lstStyle/>
        <a:p>
          <a:endParaRPr lang="fr-FR"/>
        </a:p>
      </dgm:t>
    </dgm:pt>
    <dgm:pt modelId="{92649570-8950-4E9D-827B-ECFF157DBD5B}" type="sibTrans" cxnId="{D9E5A633-7F0F-4D10-9B9C-33044D5690CC}">
      <dgm:prSet/>
      <dgm:spPr/>
      <dgm:t>
        <a:bodyPr/>
        <a:lstStyle/>
        <a:p>
          <a:endParaRPr lang="fr-FR"/>
        </a:p>
      </dgm:t>
    </dgm:pt>
    <dgm:pt modelId="{4023E874-2DBC-42B0-81C3-8E2913407028}" type="pres">
      <dgm:prSet presAssocID="{775C4C19-DD22-4BD9-B8CE-D28D1743029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45A57C8-F290-4C6D-AE97-C8DB376EB962}" type="pres">
      <dgm:prSet presAssocID="{7133C17C-8901-482E-A403-BF41D0B14792}" presName="posSpace" presStyleCnt="0"/>
      <dgm:spPr/>
    </dgm:pt>
    <dgm:pt modelId="{37189F1A-6088-4070-B240-35F9F39C08E7}" type="pres">
      <dgm:prSet presAssocID="{7133C17C-8901-482E-A403-BF41D0B14792}" presName="vertFlow" presStyleCnt="0"/>
      <dgm:spPr/>
    </dgm:pt>
    <dgm:pt modelId="{2CAB0F30-FF57-4778-940F-9D70FA27E834}" type="pres">
      <dgm:prSet presAssocID="{7133C17C-8901-482E-A403-BF41D0B14792}" presName="topSpace" presStyleCnt="0"/>
      <dgm:spPr/>
    </dgm:pt>
    <dgm:pt modelId="{2506C249-92D3-4149-AE3C-B4BA5B85C75A}" type="pres">
      <dgm:prSet presAssocID="{7133C17C-8901-482E-A403-BF41D0B14792}" presName="firstComp" presStyleCnt="0"/>
      <dgm:spPr/>
    </dgm:pt>
    <dgm:pt modelId="{FB721065-48C1-48BE-9602-C0A76CA2ECAE}" type="pres">
      <dgm:prSet presAssocID="{7133C17C-8901-482E-A403-BF41D0B14792}" presName="firstChild" presStyleLbl="bgAccFollowNode1" presStyleIdx="0" presStyleCnt="3" custScaleX="135938" custScaleY="139441" custLinFactNeighborX="28569" custLinFactNeighborY="17205"/>
      <dgm:spPr/>
      <dgm:t>
        <a:bodyPr/>
        <a:lstStyle/>
        <a:p>
          <a:endParaRPr lang="fr-FR"/>
        </a:p>
      </dgm:t>
    </dgm:pt>
    <dgm:pt modelId="{C271BD19-AAEB-4A5F-8016-4BA65EEA3480}" type="pres">
      <dgm:prSet presAssocID="{7133C17C-8901-482E-A403-BF41D0B1479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F9F124-0991-424B-A50B-B77B3624F340}" type="pres">
      <dgm:prSet presAssocID="{7133C17C-8901-482E-A403-BF41D0B14792}" presName="negSpace" presStyleCnt="0"/>
      <dgm:spPr/>
    </dgm:pt>
    <dgm:pt modelId="{C6CF1408-7A33-4C32-B7C5-A719D89BA8DD}" type="pres">
      <dgm:prSet presAssocID="{7133C17C-8901-482E-A403-BF41D0B14792}" presName="circle" presStyleLbl="node1" presStyleIdx="0" presStyleCnt="3" custScaleX="138953" custScaleY="137723" custLinFactNeighborX="-76072" custLinFactNeighborY="47670"/>
      <dgm:spPr/>
      <dgm:t>
        <a:bodyPr/>
        <a:lstStyle/>
        <a:p>
          <a:endParaRPr lang="fr-FR"/>
        </a:p>
      </dgm:t>
    </dgm:pt>
    <dgm:pt modelId="{BE8CBE5D-4344-4A2B-9435-9ACD5FEDEFC2}" type="pres">
      <dgm:prSet presAssocID="{F0CB4755-6739-4939-BF01-50925E1FFA38}" presName="transSpace" presStyleCnt="0"/>
      <dgm:spPr/>
    </dgm:pt>
    <dgm:pt modelId="{B9A4D685-2277-404D-9B6E-4276A90348A0}" type="pres">
      <dgm:prSet presAssocID="{50EA1DF0-CBC8-4013-9643-AB60ACB0E824}" presName="posSpace" presStyleCnt="0"/>
      <dgm:spPr/>
    </dgm:pt>
    <dgm:pt modelId="{A68D60A7-B58E-48C3-9FED-6EEAE4A2CAF0}" type="pres">
      <dgm:prSet presAssocID="{50EA1DF0-CBC8-4013-9643-AB60ACB0E824}" presName="vertFlow" presStyleCnt="0"/>
      <dgm:spPr/>
    </dgm:pt>
    <dgm:pt modelId="{8F62AC03-FDD9-4FB7-9725-7713BA38D3A4}" type="pres">
      <dgm:prSet presAssocID="{50EA1DF0-CBC8-4013-9643-AB60ACB0E824}" presName="topSpace" presStyleCnt="0"/>
      <dgm:spPr/>
    </dgm:pt>
    <dgm:pt modelId="{F91498DE-6FE6-4020-879F-33331171E702}" type="pres">
      <dgm:prSet presAssocID="{50EA1DF0-CBC8-4013-9643-AB60ACB0E824}" presName="firstComp" presStyleCnt="0"/>
      <dgm:spPr/>
    </dgm:pt>
    <dgm:pt modelId="{1C27F383-3861-431A-9513-F84529CCB828}" type="pres">
      <dgm:prSet presAssocID="{50EA1DF0-CBC8-4013-9643-AB60ACB0E824}" presName="firstChild" presStyleLbl="bgAccFollowNode1" presStyleIdx="1" presStyleCnt="3" custScaleX="133489" custScaleY="143408" custLinFactNeighborX="16699" custLinFactNeighborY="7666"/>
      <dgm:spPr/>
      <dgm:t>
        <a:bodyPr/>
        <a:lstStyle/>
        <a:p>
          <a:endParaRPr lang="fr-FR"/>
        </a:p>
      </dgm:t>
    </dgm:pt>
    <dgm:pt modelId="{E2A51932-1C93-4515-960E-198789075584}" type="pres">
      <dgm:prSet presAssocID="{50EA1DF0-CBC8-4013-9643-AB60ACB0E824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3E4FE0-918A-43B2-8B46-EFE0E088A2BC}" type="pres">
      <dgm:prSet presAssocID="{50EA1DF0-CBC8-4013-9643-AB60ACB0E824}" presName="negSpace" presStyleCnt="0"/>
      <dgm:spPr/>
    </dgm:pt>
    <dgm:pt modelId="{74C2A857-F420-46E0-A458-C470C8D421C8}" type="pres">
      <dgm:prSet presAssocID="{50EA1DF0-CBC8-4013-9643-AB60ACB0E824}" presName="circle" presStyleLbl="node1" presStyleIdx="1" presStyleCnt="3" custScaleX="149466" custScaleY="151270" custLinFactNeighborX="-66198" custLinFactNeighborY="45798"/>
      <dgm:spPr/>
      <dgm:t>
        <a:bodyPr/>
        <a:lstStyle/>
        <a:p>
          <a:endParaRPr lang="fr-FR"/>
        </a:p>
      </dgm:t>
    </dgm:pt>
    <dgm:pt modelId="{3A9C75B9-73C9-403A-80AB-DB9C2FB97895}" type="pres">
      <dgm:prSet presAssocID="{160DC6FC-3CF8-4CD1-8EDE-570E1ACD8C7A}" presName="transSpace" presStyleCnt="0"/>
      <dgm:spPr/>
    </dgm:pt>
    <dgm:pt modelId="{AA5D97AD-4653-4598-A691-E59980087BE3}" type="pres">
      <dgm:prSet presAssocID="{1DEB888D-72E5-4643-8627-E60FC4D4FD15}" presName="posSpace" presStyleCnt="0"/>
      <dgm:spPr/>
    </dgm:pt>
    <dgm:pt modelId="{CE143803-58EE-468E-A351-0D48235582E7}" type="pres">
      <dgm:prSet presAssocID="{1DEB888D-72E5-4643-8627-E60FC4D4FD15}" presName="vertFlow" presStyleCnt="0"/>
      <dgm:spPr/>
    </dgm:pt>
    <dgm:pt modelId="{F37CA319-B5EA-4055-BB39-2CFCEB3F8D4A}" type="pres">
      <dgm:prSet presAssocID="{1DEB888D-72E5-4643-8627-E60FC4D4FD15}" presName="topSpace" presStyleCnt="0"/>
      <dgm:spPr/>
    </dgm:pt>
    <dgm:pt modelId="{D9A1D0C1-E51C-442C-97D3-364D4FB5D54D}" type="pres">
      <dgm:prSet presAssocID="{1DEB888D-72E5-4643-8627-E60FC4D4FD15}" presName="firstComp" presStyleCnt="0"/>
      <dgm:spPr/>
    </dgm:pt>
    <dgm:pt modelId="{E25D7AF6-F109-40E8-90A9-5114D629D5FE}" type="pres">
      <dgm:prSet presAssocID="{1DEB888D-72E5-4643-8627-E60FC4D4FD15}" presName="firstChild" presStyleLbl="bgAccFollowNode1" presStyleIdx="2" presStyleCnt="3" custScaleX="136532" custScaleY="310087" custLinFactNeighborX="4039" custLinFactNeighborY="-20953"/>
      <dgm:spPr/>
      <dgm:t>
        <a:bodyPr/>
        <a:lstStyle/>
        <a:p>
          <a:endParaRPr lang="fr-FR"/>
        </a:p>
      </dgm:t>
    </dgm:pt>
    <dgm:pt modelId="{E252AA19-2590-4868-BFA7-963D1F253FE9}" type="pres">
      <dgm:prSet presAssocID="{1DEB888D-72E5-4643-8627-E60FC4D4FD15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1F634C-0B3C-4F74-A33F-036DFA113D99}" type="pres">
      <dgm:prSet presAssocID="{1DEB888D-72E5-4643-8627-E60FC4D4FD15}" presName="negSpace" presStyleCnt="0"/>
      <dgm:spPr/>
    </dgm:pt>
    <dgm:pt modelId="{4F070686-D665-47CA-9800-9D7FDC73B6D1}" type="pres">
      <dgm:prSet presAssocID="{1DEB888D-72E5-4643-8627-E60FC4D4FD15}" presName="circle" presStyleLbl="node1" presStyleIdx="2" presStyleCnt="3" custScaleX="149366" custScaleY="138179" custLinFactNeighborX="-63739" custLinFactNeighborY="47669"/>
      <dgm:spPr/>
      <dgm:t>
        <a:bodyPr/>
        <a:lstStyle/>
        <a:p>
          <a:endParaRPr lang="fr-FR"/>
        </a:p>
      </dgm:t>
    </dgm:pt>
  </dgm:ptLst>
  <dgm:cxnLst>
    <dgm:cxn modelId="{37C2F5C0-2007-4D6B-A48A-E4D0538BC9EF}" srcId="{7133C17C-8901-482E-A403-BF41D0B14792}" destId="{BB9FC7B6-5F22-4F53-A739-D32C9680DFE9}" srcOrd="0" destOrd="0" parTransId="{3DFC4B8B-DD8A-4A02-AE24-B952C4181C41}" sibTransId="{EEF20C8D-BB5D-446E-9ECD-D73986E71C6C}"/>
    <dgm:cxn modelId="{AA7336D9-6731-4BBD-9104-FE4771522524}" srcId="{775C4C19-DD22-4BD9-B8CE-D28D17430291}" destId="{1DEB888D-72E5-4643-8627-E60FC4D4FD15}" srcOrd="2" destOrd="0" parTransId="{2173182F-A6F7-4392-B094-4E02CA2EE453}" sibTransId="{113677E1-3051-4C34-AD6F-D6CDCBF36720}"/>
    <dgm:cxn modelId="{681C4DA8-4ED5-41DB-8BC8-6F6019A0BEAD}" type="presOf" srcId="{BB9FC7B6-5F22-4F53-A739-D32C9680DFE9}" destId="{FB721065-48C1-48BE-9602-C0A76CA2ECAE}" srcOrd="0" destOrd="0" presId="urn:microsoft.com/office/officeart/2005/8/layout/hList9"/>
    <dgm:cxn modelId="{3C12C6A2-C844-4A0A-8ABD-8F451C94680E}" type="presOf" srcId="{5E3F9F1E-70D9-4927-AD73-05FCBBB3AE55}" destId="{E25D7AF6-F109-40E8-90A9-5114D629D5FE}" srcOrd="0" destOrd="0" presId="urn:microsoft.com/office/officeart/2005/8/layout/hList9"/>
    <dgm:cxn modelId="{7B8D5F4D-CE00-4DD4-9FDF-1BC5C370B58A}" type="presOf" srcId="{7133C17C-8901-482E-A403-BF41D0B14792}" destId="{C6CF1408-7A33-4C32-B7C5-A719D89BA8DD}" srcOrd="0" destOrd="0" presId="urn:microsoft.com/office/officeart/2005/8/layout/hList9"/>
    <dgm:cxn modelId="{15F5B8B5-3841-4177-8EFC-807AEC4BC883}" srcId="{775C4C19-DD22-4BD9-B8CE-D28D17430291}" destId="{50EA1DF0-CBC8-4013-9643-AB60ACB0E824}" srcOrd="1" destOrd="0" parTransId="{DC3E61DB-F11A-4601-9477-E9CAD0EBF99D}" sibTransId="{160DC6FC-3CF8-4CD1-8EDE-570E1ACD8C7A}"/>
    <dgm:cxn modelId="{19116A85-4027-4B89-B4DD-9D7108E6A0F3}" type="presOf" srcId="{BB9FC7B6-5F22-4F53-A739-D32C9680DFE9}" destId="{C271BD19-AAEB-4A5F-8016-4BA65EEA3480}" srcOrd="1" destOrd="0" presId="urn:microsoft.com/office/officeart/2005/8/layout/hList9"/>
    <dgm:cxn modelId="{D9E5A633-7F0F-4D10-9B9C-33044D5690CC}" srcId="{1DEB888D-72E5-4643-8627-E60FC4D4FD15}" destId="{5E3F9F1E-70D9-4927-AD73-05FCBBB3AE55}" srcOrd="0" destOrd="0" parTransId="{22B6EBFB-6670-4F73-9ED8-1E308D97FD86}" sibTransId="{92649570-8950-4E9D-827B-ECFF157DBD5B}"/>
    <dgm:cxn modelId="{F7FFC5E0-185E-472F-9EC1-6486A9283A21}" type="presOf" srcId="{5E3F9F1E-70D9-4927-AD73-05FCBBB3AE55}" destId="{E252AA19-2590-4868-BFA7-963D1F253FE9}" srcOrd="1" destOrd="0" presId="urn:microsoft.com/office/officeart/2005/8/layout/hList9"/>
    <dgm:cxn modelId="{2F6068C0-CD72-4762-A085-7C3BF5E30BBD}" type="presOf" srcId="{50EA1DF0-CBC8-4013-9643-AB60ACB0E824}" destId="{74C2A857-F420-46E0-A458-C470C8D421C8}" srcOrd="0" destOrd="0" presId="urn:microsoft.com/office/officeart/2005/8/layout/hList9"/>
    <dgm:cxn modelId="{79B78ADF-246F-4E75-86FA-FB7F06788FC4}" type="presOf" srcId="{775C4C19-DD22-4BD9-B8CE-D28D17430291}" destId="{4023E874-2DBC-42B0-81C3-8E2913407028}" srcOrd="0" destOrd="0" presId="urn:microsoft.com/office/officeart/2005/8/layout/hList9"/>
    <dgm:cxn modelId="{E9C06F55-F7CA-4C3A-A94C-97F99CCF38C9}" type="presOf" srcId="{3003E18D-05F7-425E-A078-158A73DBB2DB}" destId="{1C27F383-3861-431A-9513-F84529CCB828}" srcOrd="0" destOrd="0" presId="urn:microsoft.com/office/officeart/2005/8/layout/hList9"/>
    <dgm:cxn modelId="{D98EFE6B-EA5F-4F7E-B804-7AA48556FE87}" srcId="{50EA1DF0-CBC8-4013-9643-AB60ACB0E824}" destId="{3003E18D-05F7-425E-A078-158A73DBB2DB}" srcOrd="0" destOrd="0" parTransId="{2AF08146-F740-4CB2-934F-BB869CCB5EC8}" sibTransId="{2219AFB7-D1AD-45DF-8A56-CC38FCED7729}"/>
    <dgm:cxn modelId="{28B969B8-DD58-4EE6-BA98-CB9DCCC32EDC}" srcId="{775C4C19-DD22-4BD9-B8CE-D28D17430291}" destId="{7133C17C-8901-482E-A403-BF41D0B14792}" srcOrd="0" destOrd="0" parTransId="{F19B7042-7684-4950-947A-23688FC1ABCF}" sibTransId="{F0CB4755-6739-4939-BF01-50925E1FFA38}"/>
    <dgm:cxn modelId="{09A653A0-E136-4BD9-A26C-2F670FB426D3}" type="presOf" srcId="{3003E18D-05F7-425E-A078-158A73DBB2DB}" destId="{E2A51932-1C93-4515-960E-198789075584}" srcOrd="1" destOrd="0" presId="urn:microsoft.com/office/officeart/2005/8/layout/hList9"/>
    <dgm:cxn modelId="{F0F4796F-F3EF-42B3-86FC-09E4EC80963C}" type="presOf" srcId="{1DEB888D-72E5-4643-8627-E60FC4D4FD15}" destId="{4F070686-D665-47CA-9800-9D7FDC73B6D1}" srcOrd="0" destOrd="0" presId="urn:microsoft.com/office/officeart/2005/8/layout/hList9"/>
    <dgm:cxn modelId="{8B1572AF-A828-424A-A852-D1E01F2FC1F9}" type="presParOf" srcId="{4023E874-2DBC-42B0-81C3-8E2913407028}" destId="{A45A57C8-F290-4C6D-AE97-C8DB376EB962}" srcOrd="0" destOrd="0" presId="urn:microsoft.com/office/officeart/2005/8/layout/hList9"/>
    <dgm:cxn modelId="{413B1D43-8CB8-45EC-8D2B-A3981A50FE69}" type="presParOf" srcId="{4023E874-2DBC-42B0-81C3-8E2913407028}" destId="{37189F1A-6088-4070-B240-35F9F39C08E7}" srcOrd="1" destOrd="0" presId="urn:microsoft.com/office/officeart/2005/8/layout/hList9"/>
    <dgm:cxn modelId="{E2EAF0DD-C889-44BC-88BD-ED75F664E595}" type="presParOf" srcId="{37189F1A-6088-4070-B240-35F9F39C08E7}" destId="{2CAB0F30-FF57-4778-940F-9D70FA27E834}" srcOrd="0" destOrd="0" presId="urn:microsoft.com/office/officeart/2005/8/layout/hList9"/>
    <dgm:cxn modelId="{3A79C419-8C37-4002-AE86-FECBC8079949}" type="presParOf" srcId="{37189F1A-6088-4070-B240-35F9F39C08E7}" destId="{2506C249-92D3-4149-AE3C-B4BA5B85C75A}" srcOrd="1" destOrd="0" presId="urn:microsoft.com/office/officeart/2005/8/layout/hList9"/>
    <dgm:cxn modelId="{A2679958-CF61-463F-9EC0-CEA754DCB17C}" type="presParOf" srcId="{2506C249-92D3-4149-AE3C-B4BA5B85C75A}" destId="{FB721065-48C1-48BE-9602-C0A76CA2ECAE}" srcOrd="0" destOrd="0" presId="urn:microsoft.com/office/officeart/2005/8/layout/hList9"/>
    <dgm:cxn modelId="{3874F2E1-A59B-4E65-BB06-FA1F183CDDC3}" type="presParOf" srcId="{2506C249-92D3-4149-AE3C-B4BA5B85C75A}" destId="{C271BD19-AAEB-4A5F-8016-4BA65EEA3480}" srcOrd="1" destOrd="0" presId="urn:microsoft.com/office/officeart/2005/8/layout/hList9"/>
    <dgm:cxn modelId="{1F1F073F-D9EE-4618-A01C-5AF95B2A190F}" type="presParOf" srcId="{4023E874-2DBC-42B0-81C3-8E2913407028}" destId="{25F9F124-0991-424B-A50B-B77B3624F340}" srcOrd="2" destOrd="0" presId="urn:microsoft.com/office/officeart/2005/8/layout/hList9"/>
    <dgm:cxn modelId="{AABD5357-13B6-4BC1-8B3A-98A7C8A389A2}" type="presParOf" srcId="{4023E874-2DBC-42B0-81C3-8E2913407028}" destId="{C6CF1408-7A33-4C32-B7C5-A719D89BA8DD}" srcOrd="3" destOrd="0" presId="urn:microsoft.com/office/officeart/2005/8/layout/hList9"/>
    <dgm:cxn modelId="{E2985178-2D42-4953-9FBD-A9C45C445FE8}" type="presParOf" srcId="{4023E874-2DBC-42B0-81C3-8E2913407028}" destId="{BE8CBE5D-4344-4A2B-9435-9ACD5FEDEFC2}" srcOrd="4" destOrd="0" presId="urn:microsoft.com/office/officeart/2005/8/layout/hList9"/>
    <dgm:cxn modelId="{87BC2723-02A6-4E13-9863-A5210C6C97F1}" type="presParOf" srcId="{4023E874-2DBC-42B0-81C3-8E2913407028}" destId="{B9A4D685-2277-404D-9B6E-4276A90348A0}" srcOrd="5" destOrd="0" presId="urn:microsoft.com/office/officeart/2005/8/layout/hList9"/>
    <dgm:cxn modelId="{60D5F242-AABE-4C38-BF42-B61D13193B36}" type="presParOf" srcId="{4023E874-2DBC-42B0-81C3-8E2913407028}" destId="{A68D60A7-B58E-48C3-9FED-6EEAE4A2CAF0}" srcOrd="6" destOrd="0" presId="urn:microsoft.com/office/officeart/2005/8/layout/hList9"/>
    <dgm:cxn modelId="{0CCA3191-936F-4FC8-AEBC-AAB84B739B9C}" type="presParOf" srcId="{A68D60A7-B58E-48C3-9FED-6EEAE4A2CAF0}" destId="{8F62AC03-FDD9-4FB7-9725-7713BA38D3A4}" srcOrd="0" destOrd="0" presId="urn:microsoft.com/office/officeart/2005/8/layout/hList9"/>
    <dgm:cxn modelId="{9484D846-4B66-4F10-84C6-CA1D96A0943A}" type="presParOf" srcId="{A68D60A7-B58E-48C3-9FED-6EEAE4A2CAF0}" destId="{F91498DE-6FE6-4020-879F-33331171E702}" srcOrd="1" destOrd="0" presId="urn:microsoft.com/office/officeart/2005/8/layout/hList9"/>
    <dgm:cxn modelId="{1AD4FC8C-9A63-42CF-8919-AC3F5E94C2B5}" type="presParOf" srcId="{F91498DE-6FE6-4020-879F-33331171E702}" destId="{1C27F383-3861-431A-9513-F84529CCB828}" srcOrd="0" destOrd="0" presId="urn:microsoft.com/office/officeart/2005/8/layout/hList9"/>
    <dgm:cxn modelId="{3A46260B-2740-4654-87AF-4BC14812EF16}" type="presParOf" srcId="{F91498DE-6FE6-4020-879F-33331171E702}" destId="{E2A51932-1C93-4515-960E-198789075584}" srcOrd="1" destOrd="0" presId="urn:microsoft.com/office/officeart/2005/8/layout/hList9"/>
    <dgm:cxn modelId="{8A66BE18-EF5C-404F-B5AA-5859291ED293}" type="presParOf" srcId="{4023E874-2DBC-42B0-81C3-8E2913407028}" destId="{233E4FE0-918A-43B2-8B46-EFE0E088A2BC}" srcOrd="7" destOrd="0" presId="urn:microsoft.com/office/officeart/2005/8/layout/hList9"/>
    <dgm:cxn modelId="{74FAAE83-726B-4374-84EA-EE8FAF04E4D3}" type="presParOf" srcId="{4023E874-2DBC-42B0-81C3-8E2913407028}" destId="{74C2A857-F420-46E0-A458-C470C8D421C8}" srcOrd="8" destOrd="0" presId="urn:microsoft.com/office/officeart/2005/8/layout/hList9"/>
    <dgm:cxn modelId="{187A4A11-31E5-45BD-8150-761DE904A0A4}" type="presParOf" srcId="{4023E874-2DBC-42B0-81C3-8E2913407028}" destId="{3A9C75B9-73C9-403A-80AB-DB9C2FB97895}" srcOrd="9" destOrd="0" presId="urn:microsoft.com/office/officeart/2005/8/layout/hList9"/>
    <dgm:cxn modelId="{E7A05AA7-BF88-4154-A569-DB0F6473FBF4}" type="presParOf" srcId="{4023E874-2DBC-42B0-81C3-8E2913407028}" destId="{AA5D97AD-4653-4598-A691-E59980087BE3}" srcOrd="10" destOrd="0" presId="urn:microsoft.com/office/officeart/2005/8/layout/hList9"/>
    <dgm:cxn modelId="{FD7840B8-E840-48E7-832B-9012B53F8826}" type="presParOf" srcId="{4023E874-2DBC-42B0-81C3-8E2913407028}" destId="{CE143803-58EE-468E-A351-0D48235582E7}" srcOrd="11" destOrd="0" presId="urn:microsoft.com/office/officeart/2005/8/layout/hList9"/>
    <dgm:cxn modelId="{3E533918-96A0-42E7-BFEC-5D2A7FD36FFC}" type="presParOf" srcId="{CE143803-58EE-468E-A351-0D48235582E7}" destId="{F37CA319-B5EA-4055-BB39-2CFCEB3F8D4A}" srcOrd="0" destOrd="0" presId="urn:microsoft.com/office/officeart/2005/8/layout/hList9"/>
    <dgm:cxn modelId="{5A096387-82A0-49BF-B225-73232FA83832}" type="presParOf" srcId="{CE143803-58EE-468E-A351-0D48235582E7}" destId="{D9A1D0C1-E51C-442C-97D3-364D4FB5D54D}" srcOrd="1" destOrd="0" presId="urn:microsoft.com/office/officeart/2005/8/layout/hList9"/>
    <dgm:cxn modelId="{630F43BD-D8D4-423C-8368-F666D5305141}" type="presParOf" srcId="{D9A1D0C1-E51C-442C-97D3-364D4FB5D54D}" destId="{E25D7AF6-F109-40E8-90A9-5114D629D5FE}" srcOrd="0" destOrd="0" presId="urn:microsoft.com/office/officeart/2005/8/layout/hList9"/>
    <dgm:cxn modelId="{ABB7DA65-AA73-4592-AC37-9131FF37DE1A}" type="presParOf" srcId="{D9A1D0C1-E51C-442C-97D3-364D4FB5D54D}" destId="{E252AA19-2590-4868-BFA7-963D1F253FE9}" srcOrd="1" destOrd="0" presId="urn:microsoft.com/office/officeart/2005/8/layout/hList9"/>
    <dgm:cxn modelId="{7F2A5FB7-9AF4-4810-AC03-6123971F2089}" type="presParOf" srcId="{4023E874-2DBC-42B0-81C3-8E2913407028}" destId="{341F634C-0B3C-4F74-A33F-036DFA113D99}" srcOrd="12" destOrd="0" presId="urn:microsoft.com/office/officeart/2005/8/layout/hList9"/>
    <dgm:cxn modelId="{6D44D304-7AE3-47C3-A81A-43A5C6811561}" type="presParOf" srcId="{4023E874-2DBC-42B0-81C3-8E2913407028}" destId="{4F070686-D665-47CA-9800-9D7FDC73B6D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C4C19-DD22-4BD9-B8CE-D28D17430291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133C17C-8901-482E-A403-BF41D0B14792}">
      <dgm:prSet phldrT="[Texte]" custT="1"/>
      <dgm:spPr/>
      <dgm:t>
        <a:bodyPr/>
        <a:lstStyle/>
        <a:p>
          <a:r>
            <a:rPr lang="fr-FR" sz="4000" dirty="0" smtClean="0"/>
            <a:t>S1</a:t>
          </a:r>
          <a:endParaRPr lang="fr-FR" sz="4000" dirty="0"/>
        </a:p>
      </dgm:t>
    </dgm:pt>
    <dgm:pt modelId="{F19B7042-7684-4950-947A-23688FC1ABCF}" type="parTrans" cxnId="{28B969B8-DD58-4EE6-BA98-CB9DCCC32EDC}">
      <dgm:prSet/>
      <dgm:spPr/>
      <dgm:t>
        <a:bodyPr/>
        <a:lstStyle/>
        <a:p>
          <a:endParaRPr lang="fr-FR"/>
        </a:p>
      </dgm:t>
    </dgm:pt>
    <dgm:pt modelId="{F0CB4755-6739-4939-BF01-50925E1FFA38}" type="sibTrans" cxnId="{28B969B8-DD58-4EE6-BA98-CB9DCCC32EDC}">
      <dgm:prSet/>
      <dgm:spPr/>
      <dgm:t>
        <a:bodyPr/>
        <a:lstStyle/>
        <a:p>
          <a:endParaRPr lang="fr-FR"/>
        </a:p>
      </dgm:t>
    </dgm:pt>
    <dgm:pt modelId="{BB9FC7B6-5F22-4F53-A739-D32C9680DFE9}">
      <dgm:prSet phldrT="[Texte]" custT="1"/>
      <dgm:spPr/>
      <dgm:t>
        <a:bodyPr/>
        <a:lstStyle/>
        <a:p>
          <a:pPr algn="ctr"/>
          <a:r>
            <a:rPr lang="fr-FR" sz="2400" b="1" dirty="0" smtClean="0"/>
            <a:t>5</a:t>
          </a:r>
          <a:r>
            <a:rPr lang="fr-FR" sz="2400" b="1" baseline="0" dirty="0" smtClean="0"/>
            <a:t> semaines</a:t>
          </a:r>
        </a:p>
        <a:p>
          <a:pPr algn="ctr"/>
          <a:r>
            <a:rPr lang="fr-FR" sz="2400" b="1" baseline="0" dirty="0" smtClean="0"/>
            <a:t>5 ECTS</a:t>
          </a:r>
          <a:endParaRPr lang="fr-FR" sz="2400" b="1" dirty="0" smtClean="0"/>
        </a:p>
      </dgm:t>
    </dgm:pt>
    <dgm:pt modelId="{3DFC4B8B-DD8A-4A02-AE24-B952C4181C41}" type="parTrans" cxnId="{37C2F5C0-2007-4D6B-A48A-E4D0538BC9EF}">
      <dgm:prSet/>
      <dgm:spPr/>
      <dgm:t>
        <a:bodyPr/>
        <a:lstStyle/>
        <a:p>
          <a:endParaRPr lang="fr-FR"/>
        </a:p>
      </dgm:t>
    </dgm:pt>
    <dgm:pt modelId="{EEF20C8D-BB5D-446E-9ECD-D73986E71C6C}" type="sibTrans" cxnId="{37C2F5C0-2007-4D6B-A48A-E4D0538BC9EF}">
      <dgm:prSet/>
      <dgm:spPr/>
      <dgm:t>
        <a:bodyPr/>
        <a:lstStyle/>
        <a:p>
          <a:endParaRPr lang="fr-FR"/>
        </a:p>
      </dgm:t>
    </dgm:pt>
    <dgm:pt modelId="{50EA1DF0-CBC8-4013-9643-AB60ACB0E824}">
      <dgm:prSet phldrT="[Texte]" custT="1"/>
      <dgm:spPr/>
      <dgm:t>
        <a:bodyPr/>
        <a:lstStyle/>
        <a:p>
          <a:r>
            <a:rPr lang="fr-FR" sz="4000" dirty="0" smtClean="0"/>
            <a:t>S2</a:t>
          </a:r>
          <a:endParaRPr lang="fr-FR" sz="4000" dirty="0"/>
        </a:p>
      </dgm:t>
    </dgm:pt>
    <dgm:pt modelId="{DC3E61DB-F11A-4601-9477-E9CAD0EBF99D}" type="parTrans" cxnId="{15F5B8B5-3841-4177-8EFC-807AEC4BC883}">
      <dgm:prSet/>
      <dgm:spPr/>
      <dgm:t>
        <a:bodyPr/>
        <a:lstStyle/>
        <a:p>
          <a:endParaRPr lang="fr-FR"/>
        </a:p>
      </dgm:t>
    </dgm:pt>
    <dgm:pt modelId="{160DC6FC-3CF8-4CD1-8EDE-570E1ACD8C7A}" type="sibTrans" cxnId="{15F5B8B5-3841-4177-8EFC-807AEC4BC883}">
      <dgm:prSet/>
      <dgm:spPr/>
      <dgm:t>
        <a:bodyPr/>
        <a:lstStyle/>
        <a:p>
          <a:endParaRPr lang="fr-FR"/>
        </a:p>
      </dgm:t>
    </dgm:pt>
    <dgm:pt modelId="{3003E18D-05F7-425E-A078-158A73DBB2DB}">
      <dgm:prSet phldrT="[Texte]"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10</a:t>
          </a:r>
          <a:r>
            <a:rPr lang="fr-FR" sz="2400" b="1" baseline="0" dirty="0" smtClean="0">
              <a:solidFill>
                <a:schemeClr val="tx1"/>
              </a:solidFill>
            </a:rPr>
            <a:t> semaines</a:t>
          </a:r>
        </a:p>
        <a:p>
          <a:pPr algn="ctr"/>
          <a:r>
            <a:rPr lang="fr-FR" sz="2400" b="1" baseline="0" dirty="0" smtClean="0">
              <a:solidFill>
                <a:schemeClr val="tx1"/>
              </a:solidFill>
            </a:rPr>
            <a:t>10 ECTS</a:t>
          </a:r>
          <a:endParaRPr lang="fr-FR" sz="2400" b="1" dirty="0">
            <a:solidFill>
              <a:schemeClr val="tx1"/>
            </a:solidFill>
          </a:endParaRPr>
        </a:p>
      </dgm:t>
    </dgm:pt>
    <dgm:pt modelId="{2AF08146-F740-4CB2-934F-BB869CCB5EC8}" type="parTrans" cxnId="{D98EFE6B-EA5F-4F7E-B804-7AA48556FE87}">
      <dgm:prSet/>
      <dgm:spPr/>
      <dgm:t>
        <a:bodyPr/>
        <a:lstStyle/>
        <a:p>
          <a:endParaRPr lang="fr-FR"/>
        </a:p>
      </dgm:t>
    </dgm:pt>
    <dgm:pt modelId="{2219AFB7-D1AD-45DF-8A56-CC38FCED7729}" type="sibTrans" cxnId="{D98EFE6B-EA5F-4F7E-B804-7AA48556FE87}">
      <dgm:prSet/>
      <dgm:spPr/>
      <dgm:t>
        <a:bodyPr/>
        <a:lstStyle/>
        <a:p>
          <a:endParaRPr lang="fr-FR"/>
        </a:p>
      </dgm:t>
    </dgm:pt>
    <dgm:pt modelId="{1DEB888D-72E5-4643-8627-E60FC4D4FD15}">
      <dgm:prSet phldrT="[Texte]" custT="1"/>
      <dgm:spPr/>
      <dgm:t>
        <a:bodyPr/>
        <a:lstStyle/>
        <a:p>
          <a:r>
            <a:rPr lang="fr-FR" sz="4000" dirty="0" smtClean="0"/>
            <a:t>S3</a:t>
          </a:r>
          <a:endParaRPr lang="fr-FR" sz="4000" dirty="0"/>
        </a:p>
      </dgm:t>
    </dgm:pt>
    <dgm:pt modelId="{2173182F-A6F7-4392-B094-4E02CA2EE453}" type="parTrans" cxnId="{AA7336D9-6731-4BBD-9104-FE4771522524}">
      <dgm:prSet/>
      <dgm:spPr/>
      <dgm:t>
        <a:bodyPr/>
        <a:lstStyle/>
        <a:p>
          <a:endParaRPr lang="fr-FR"/>
        </a:p>
      </dgm:t>
    </dgm:pt>
    <dgm:pt modelId="{113677E1-3051-4C34-AD6F-D6CDCBF36720}" type="sibTrans" cxnId="{AA7336D9-6731-4BBD-9104-FE4771522524}">
      <dgm:prSet/>
      <dgm:spPr/>
      <dgm:t>
        <a:bodyPr/>
        <a:lstStyle/>
        <a:p>
          <a:endParaRPr lang="fr-FR"/>
        </a:p>
      </dgm:t>
    </dgm:pt>
    <dgm:pt modelId="{75444E20-C2E0-4CBF-8F74-2DA982396229}">
      <dgm:prSet custT="1"/>
      <dgm:spPr/>
      <dgm:t>
        <a:bodyPr/>
        <a:lstStyle/>
        <a:p>
          <a:pPr algn="ctr"/>
          <a:r>
            <a:rPr lang="fr-FR" sz="2400" b="1" dirty="0" smtClean="0">
              <a:solidFill>
                <a:schemeClr val="tx1"/>
              </a:solidFill>
            </a:rPr>
            <a:t>10</a:t>
          </a:r>
          <a:r>
            <a:rPr lang="fr-FR" sz="2400" b="1" baseline="0" dirty="0" smtClean="0">
              <a:solidFill>
                <a:schemeClr val="tx1"/>
              </a:solidFill>
            </a:rPr>
            <a:t> semaines</a:t>
          </a:r>
        </a:p>
        <a:p>
          <a:pPr algn="ctr"/>
          <a:r>
            <a:rPr lang="fr-FR" sz="2400" b="1" baseline="0" dirty="0" smtClean="0">
              <a:solidFill>
                <a:schemeClr val="tx1"/>
              </a:solidFill>
            </a:rPr>
            <a:t>10 ECTS</a:t>
          </a:r>
          <a:endParaRPr lang="fr-FR" sz="2400" b="1" dirty="0">
            <a:solidFill>
              <a:schemeClr val="tx1"/>
            </a:solidFill>
          </a:endParaRPr>
        </a:p>
      </dgm:t>
    </dgm:pt>
    <dgm:pt modelId="{846BF549-01FC-4955-B6D3-191568BED894}" type="parTrans" cxnId="{D3EE4675-D328-44F2-80F5-4D6010E9E9E2}">
      <dgm:prSet/>
      <dgm:spPr/>
      <dgm:t>
        <a:bodyPr/>
        <a:lstStyle/>
        <a:p>
          <a:endParaRPr lang="fr-FR"/>
        </a:p>
      </dgm:t>
    </dgm:pt>
    <dgm:pt modelId="{4B8E8382-4877-4F4F-905A-7791B5A21236}" type="sibTrans" cxnId="{D3EE4675-D328-44F2-80F5-4D6010E9E9E2}">
      <dgm:prSet/>
      <dgm:spPr/>
      <dgm:t>
        <a:bodyPr/>
        <a:lstStyle/>
        <a:p>
          <a:endParaRPr lang="fr-FR"/>
        </a:p>
      </dgm:t>
    </dgm:pt>
    <dgm:pt modelId="{4023E874-2DBC-42B0-81C3-8E2913407028}" type="pres">
      <dgm:prSet presAssocID="{775C4C19-DD22-4BD9-B8CE-D28D1743029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45A57C8-F290-4C6D-AE97-C8DB376EB962}" type="pres">
      <dgm:prSet presAssocID="{7133C17C-8901-482E-A403-BF41D0B14792}" presName="posSpace" presStyleCnt="0"/>
      <dgm:spPr/>
    </dgm:pt>
    <dgm:pt modelId="{37189F1A-6088-4070-B240-35F9F39C08E7}" type="pres">
      <dgm:prSet presAssocID="{7133C17C-8901-482E-A403-BF41D0B14792}" presName="vertFlow" presStyleCnt="0"/>
      <dgm:spPr/>
    </dgm:pt>
    <dgm:pt modelId="{2CAB0F30-FF57-4778-940F-9D70FA27E834}" type="pres">
      <dgm:prSet presAssocID="{7133C17C-8901-482E-A403-BF41D0B14792}" presName="topSpace" presStyleCnt="0"/>
      <dgm:spPr/>
    </dgm:pt>
    <dgm:pt modelId="{2506C249-92D3-4149-AE3C-B4BA5B85C75A}" type="pres">
      <dgm:prSet presAssocID="{7133C17C-8901-482E-A403-BF41D0B14792}" presName="firstComp" presStyleCnt="0"/>
      <dgm:spPr/>
    </dgm:pt>
    <dgm:pt modelId="{FB721065-48C1-48BE-9602-C0A76CA2ECAE}" type="pres">
      <dgm:prSet presAssocID="{7133C17C-8901-482E-A403-BF41D0B14792}" presName="firstChild" presStyleLbl="bgAccFollowNode1" presStyleIdx="0" presStyleCnt="3" custLinFactNeighborX="-1655" custLinFactNeighborY="-49411"/>
      <dgm:spPr/>
      <dgm:t>
        <a:bodyPr/>
        <a:lstStyle/>
        <a:p>
          <a:endParaRPr lang="fr-FR"/>
        </a:p>
      </dgm:t>
    </dgm:pt>
    <dgm:pt modelId="{C271BD19-AAEB-4A5F-8016-4BA65EEA3480}" type="pres">
      <dgm:prSet presAssocID="{7133C17C-8901-482E-A403-BF41D0B1479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F9F124-0991-424B-A50B-B77B3624F340}" type="pres">
      <dgm:prSet presAssocID="{7133C17C-8901-482E-A403-BF41D0B14792}" presName="negSpace" presStyleCnt="0"/>
      <dgm:spPr/>
    </dgm:pt>
    <dgm:pt modelId="{C6CF1408-7A33-4C32-B7C5-A719D89BA8DD}" type="pres">
      <dgm:prSet presAssocID="{7133C17C-8901-482E-A403-BF41D0B14792}" presName="circle" presStyleLbl="node1" presStyleIdx="0" presStyleCnt="3" custLinFactNeighborX="-42" custLinFactNeighborY="-9435"/>
      <dgm:spPr/>
      <dgm:t>
        <a:bodyPr/>
        <a:lstStyle/>
        <a:p>
          <a:endParaRPr lang="fr-FR"/>
        </a:p>
      </dgm:t>
    </dgm:pt>
    <dgm:pt modelId="{BE8CBE5D-4344-4A2B-9435-9ACD5FEDEFC2}" type="pres">
      <dgm:prSet presAssocID="{F0CB4755-6739-4939-BF01-50925E1FFA38}" presName="transSpace" presStyleCnt="0"/>
      <dgm:spPr/>
    </dgm:pt>
    <dgm:pt modelId="{B9A4D685-2277-404D-9B6E-4276A90348A0}" type="pres">
      <dgm:prSet presAssocID="{50EA1DF0-CBC8-4013-9643-AB60ACB0E824}" presName="posSpace" presStyleCnt="0"/>
      <dgm:spPr/>
    </dgm:pt>
    <dgm:pt modelId="{A68D60A7-B58E-48C3-9FED-6EEAE4A2CAF0}" type="pres">
      <dgm:prSet presAssocID="{50EA1DF0-CBC8-4013-9643-AB60ACB0E824}" presName="vertFlow" presStyleCnt="0"/>
      <dgm:spPr/>
    </dgm:pt>
    <dgm:pt modelId="{8F62AC03-FDD9-4FB7-9725-7713BA38D3A4}" type="pres">
      <dgm:prSet presAssocID="{50EA1DF0-CBC8-4013-9643-AB60ACB0E824}" presName="topSpace" presStyleCnt="0"/>
      <dgm:spPr/>
    </dgm:pt>
    <dgm:pt modelId="{F91498DE-6FE6-4020-879F-33331171E702}" type="pres">
      <dgm:prSet presAssocID="{50EA1DF0-CBC8-4013-9643-AB60ACB0E824}" presName="firstComp" presStyleCnt="0"/>
      <dgm:spPr/>
    </dgm:pt>
    <dgm:pt modelId="{1C27F383-3861-431A-9513-F84529CCB828}" type="pres">
      <dgm:prSet presAssocID="{50EA1DF0-CBC8-4013-9643-AB60ACB0E824}" presName="firstChild" presStyleLbl="bgAccFollowNode1" presStyleIdx="1" presStyleCnt="3" custLinFactNeighborX="2038" custLinFactNeighborY="-43026"/>
      <dgm:spPr/>
      <dgm:t>
        <a:bodyPr/>
        <a:lstStyle/>
        <a:p>
          <a:endParaRPr lang="fr-FR"/>
        </a:p>
      </dgm:t>
    </dgm:pt>
    <dgm:pt modelId="{E2A51932-1C93-4515-960E-198789075584}" type="pres">
      <dgm:prSet presAssocID="{50EA1DF0-CBC8-4013-9643-AB60ACB0E824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3E4FE0-918A-43B2-8B46-EFE0E088A2BC}" type="pres">
      <dgm:prSet presAssocID="{50EA1DF0-CBC8-4013-9643-AB60ACB0E824}" presName="negSpace" presStyleCnt="0"/>
      <dgm:spPr/>
    </dgm:pt>
    <dgm:pt modelId="{74C2A857-F420-46E0-A458-C470C8D421C8}" type="pres">
      <dgm:prSet presAssocID="{50EA1DF0-CBC8-4013-9643-AB60ACB0E824}" presName="circle" presStyleLbl="node1" presStyleIdx="1" presStyleCnt="3" custLinFactNeighborX="-4254" custLinFactNeighborY="-9436"/>
      <dgm:spPr/>
      <dgm:t>
        <a:bodyPr/>
        <a:lstStyle/>
        <a:p>
          <a:endParaRPr lang="fr-FR"/>
        </a:p>
      </dgm:t>
    </dgm:pt>
    <dgm:pt modelId="{3A9C75B9-73C9-403A-80AB-DB9C2FB97895}" type="pres">
      <dgm:prSet presAssocID="{160DC6FC-3CF8-4CD1-8EDE-570E1ACD8C7A}" presName="transSpace" presStyleCnt="0"/>
      <dgm:spPr/>
    </dgm:pt>
    <dgm:pt modelId="{AA5D97AD-4653-4598-A691-E59980087BE3}" type="pres">
      <dgm:prSet presAssocID="{1DEB888D-72E5-4643-8627-E60FC4D4FD15}" presName="posSpace" presStyleCnt="0"/>
      <dgm:spPr/>
    </dgm:pt>
    <dgm:pt modelId="{CE143803-58EE-468E-A351-0D48235582E7}" type="pres">
      <dgm:prSet presAssocID="{1DEB888D-72E5-4643-8627-E60FC4D4FD15}" presName="vertFlow" presStyleCnt="0"/>
      <dgm:spPr/>
    </dgm:pt>
    <dgm:pt modelId="{F37CA319-B5EA-4055-BB39-2CFCEB3F8D4A}" type="pres">
      <dgm:prSet presAssocID="{1DEB888D-72E5-4643-8627-E60FC4D4FD15}" presName="topSpace" presStyleCnt="0"/>
      <dgm:spPr/>
    </dgm:pt>
    <dgm:pt modelId="{D9A1D0C1-E51C-442C-97D3-364D4FB5D54D}" type="pres">
      <dgm:prSet presAssocID="{1DEB888D-72E5-4643-8627-E60FC4D4FD15}" presName="firstComp" presStyleCnt="0"/>
      <dgm:spPr/>
    </dgm:pt>
    <dgm:pt modelId="{E25D7AF6-F109-40E8-90A9-5114D629D5FE}" type="pres">
      <dgm:prSet presAssocID="{1DEB888D-72E5-4643-8627-E60FC4D4FD15}" presName="firstChild" presStyleLbl="bgAccFollowNode1" presStyleIdx="2" presStyleCnt="3" custScaleY="104176" custLinFactNeighborX="42" custLinFactNeighborY="-43025"/>
      <dgm:spPr/>
      <dgm:t>
        <a:bodyPr/>
        <a:lstStyle/>
        <a:p>
          <a:endParaRPr lang="fr-FR"/>
        </a:p>
      </dgm:t>
    </dgm:pt>
    <dgm:pt modelId="{E252AA19-2590-4868-BFA7-963D1F253FE9}" type="pres">
      <dgm:prSet presAssocID="{1DEB888D-72E5-4643-8627-E60FC4D4FD15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1F634C-0B3C-4F74-A33F-036DFA113D99}" type="pres">
      <dgm:prSet presAssocID="{1DEB888D-72E5-4643-8627-E60FC4D4FD15}" presName="negSpace" presStyleCnt="0"/>
      <dgm:spPr/>
    </dgm:pt>
    <dgm:pt modelId="{4F070686-D665-47CA-9800-9D7FDC73B6D1}" type="pres">
      <dgm:prSet presAssocID="{1DEB888D-72E5-4643-8627-E60FC4D4FD15}" presName="circle" presStyleLbl="node1" presStyleIdx="2" presStyleCnt="3" custLinFactNeighborX="-366" custLinFactNeighborY="-3047"/>
      <dgm:spPr/>
      <dgm:t>
        <a:bodyPr/>
        <a:lstStyle/>
        <a:p>
          <a:endParaRPr lang="fr-FR"/>
        </a:p>
      </dgm:t>
    </dgm:pt>
  </dgm:ptLst>
  <dgm:cxnLst>
    <dgm:cxn modelId="{5BDD7881-767F-45FD-9FF5-623AB32938EE}" type="presOf" srcId="{775C4C19-DD22-4BD9-B8CE-D28D17430291}" destId="{4023E874-2DBC-42B0-81C3-8E2913407028}" srcOrd="0" destOrd="0" presId="urn:microsoft.com/office/officeart/2005/8/layout/hList9"/>
    <dgm:cxn modelId="{A407ABD4-4852-4DBC-9E28-C39070427821}" type="presOf" srcId="{BB9FC7B6-5F22-4F53-A739-D32C9680DFE9}" destId="{FB721065-48C1-48BE-9602-C0A76CA2ECAE}" srcOrd="0" destOrd="0" presId="urn:microsoft.com/office/officeart/2005/8/layout/hList9"/>
    <dgm:cxn modelId="{28B969B8-DD58-4EE6-BA98-CB9DCCC32EDC}" srcId="{775C4C19-DD22-4BD9-B8CE-D28D17430291}" destId="{7133C17C-8901-482E-A403-BF41D0B14792}" srcOrd="0" destOrd="0" parTransId="{F19B7042-7684-4950-947A-23688FC1ABCF}" sibTransId="{F0CB4755-6739-4939-BF01-50925E1FFA38}"/>
    <dgm:cxn modelId="{946D108F-9484-4607-9E55-E8CF885FE332}" type="presOf" srcId="{7133C17C-8901-482E-A403-BF41D0B14792}" destId="{C6CF1408-7A33-4C32-B7C5-A719D89BA8DD}" srcOrd="0" destOrd="0" presId="urn:microsoft.com/office/officeart/2005/8/layout/hList9"/>
    <dgm:cxn modelId="{096795E2-9A57-4BC5-A909-E1911EE207E1}" type="presOf" srcId="{75444E20-C2E0-4CBF-8F74-2DA982396229}" destId="{E252AA19-2590-4868-BFA7-963D1F253FE9}" srcOrd="1" destOrd="0" presId="urn:microsoft.com/office/officeart/2005/8/layout/hList9"/>
    <dgm:cxn modelId="{FC3CDE27-31FA-4BEC-AE4D-AFE17F9B09CF}" type="presOf" srcId="{1DEB888D-72E5-4643-8627-E60FC4D4FD15}" destId="{4F070686-D665-47CA-9800-9D7FDC73B6D1}" srcOrd="0" destOrd="0" presId="urn:microsoft.com/office/officeart/2005/8/layout/hList9"/>
    <dgm:cxn modelId="{D3EE4675-D328-44F2-80F5-4D6010E9E9E2}" srcId="{1DEB888D-72E5-4643-8627-E60FC4D4FD15}" destId="{75444E20-C2E0-4CBF-8F74-2DA982396229}" srcOrd="0" destOrd="0" parTransId="{846BF549-01FC-4955-B6D3-191568BED894}" sibTransId="{4B8E8382-4877-4F4F-905A-7791B5A21236}"/>
    <dgm:cxn modelId="{7B84FBF5-069C-4666-9AE9-0EA10541B234}" type="presOf" srcId="{3003E18D-05F7-425E-A078-158A73DBB2DB}" destId="{E2A51932-1C93-4515-960E-198789075584}" srcOrd="1" destOrd="0" presId="urn:microsoft.com/office/officeart/2005/8/layout/hList9"/>
    <dgm:cxn modelId="{2C660261-1B21-49FB-A8EF-6D9123918A18}" type="presOf" srcId="{BB9FC7B6-5F22-4F53-A739-D32C9680DFE9}" destId="{C271BD19-AAEB-4A5F-8016-4BA65EEA3480}" srcOrd="1" destOrd="0" presId="urn:microsoft.com/office/officeart/2005/8/layout/hList9"/>
    <dgm:cxn modelId="{D98EFE6B-EA5F-4F7E-B804-7AA48556FE87}" srcId="{50EA1DF0-CBC8-4013-9643-AB60ACB0E824}" destId="{3003E18D-05F7-425E-A078-158A73DBB2DB}" srcOrd="0" destOrd="0" parTransId="{2AF08146-F740-4CB2-934F-BB869CCB5EC8}" sibTransId="{2219AFB7-D1AD-45DF-8A56-CC38FCED7729}"/>
    <dgm:cxn modelId="{15F5B8B5-3841-4177-8EFC-807AEC4BC883}" srcId="{775C4C19-DD22-4BD9-B8CE-D28D17430291}" destId="{50EA1DF0-CBC8-4013-9643-AB60ACB0E824}" srcOrd="1" destOrd="0" parTransId="{DC3E61DB-F11A-4601-9477-E9CAD0EBF99D}" sibTransId="{160DC6FC-3CF8-4CD1-8EDE-570E1ACD8C7A}"/>
    <dgm:cxn modelId="{F69371FD-E1C8-43F7-A056-39A283646E24}" type="presOf" srcId="{3003E18D-05F7-425E-A078-158A73DBB2DB}" destId="{1C27F383-3861-431A-9513-F84529CCB828}" srcOrd="0" destOrd="0" presId="urn:microsoft.com/office/officeart/2005/8/layout/hList9"/>
    <dgm:cxn modelId="{AA7336D9-6731-4BBD-9104-FE4771522524}" srcId="{775C4C19-DD22-4BD9-B8CE-D28D17430291}" destId="{1DEB888D-72E5-4643-8627-E60FC4D4FD15}" srcOrd="2" destOrd="0" parTransId="{2173182F-A6F7-4392-B094-4E02CA2EE453}" sibTransId="{113677E1-3051-4C34-AD6F-D6CDCBF36720}"/>
    <dgm:cxn modelId="{C8CD1E3C-BDB7-42C7-9BB1-1823BFFC9D95}" type="presOf" srcId="{75444E20-C2E0-4CBF-8F74-2DA982396229}" destId="{E25D7AF6-F109-40E8-90A9-5114D629D5FE}" srcOrd="0" destOrd="0" presId="urn:microsoft.com/office/officeart/2005/8/layout/hList9"/>
    <dgm:cxn modelId="{37C2F5C0-2007-4D6B-A48A-E4D0538BC9EF}" srcId="{7133C17C-8901-482E-A403-BF41D0B14792}" destId="{BB9FC7B6-5F22-4F53-A739-D32C9680DFE9}" srcOrd="0" destOrd="0" parTransId="{3DFC4B8B-DD8A-4A02-AE24-B952C4181C41}" sibTransId="{EEF20C8D-BB5D-446E-9ECD-D73986E71C6C}"/>
    <dgm:cxn modelId="{9001C54B-7291-44F2-9491-7BAED3D6D812}" type="presOf" srcId="{50EA1DF0-CBC8-4013-9643-AB60ACB0E824}" destId="{74C2A857-F420-46E0-A458-C470C8D421C8}" srcOrd="0" destOrd="0" presId="urn:microsoft.com/office/officeart/2005/8/layout/hList9"/>
    <dgm:cxn modelId="{E14F61C8-1F25-4F53-BD7F-8C2568F674EF}" type="presParOf" srcId="{4023E874-2DBC-42B0-81C3-8E2913407028}" destId="{A45A57C8-F290-4C6D-AE97-C8DB376EB962}" srcOrd="0" destOrd="0" presId="urn:microsoft.com/office/officeart/2005/8/layout/hList9"/>
    <dgm:cxn modelId="{EAA0A073-6157-4A27-A6B2-39E4497A1A09}" type="presParOf" srcId="{4023E874-2DBC-42B0-81C3-8E2913407028}" destId="{37189F1A-6088-4070-B240-35F9F39C08E7}" srcOrd="1" destOrd="0" presId="urn:microsoft.com/office/officeart/2005/8/layout/hList9"/>
    <dgm:cxn modelId="{1D5D3ACE-77EA-40EB-993D-6B7EA06932E6}" type="presParOf" srcId="{37189F1A-6088-4070-B240-35F9F39C08E7}" destId="{2CAB0F30-FF57-4778-940F-9D70FA27E834}" srcOrd="0" destOrd="0" presId="urn:microsoft.com/office/officeart/2005/8/layout/hList9"/>
    <dgm:cxn modelId="{ECD3506A-B406-4E11-8F47-AFD3B06350C5}" type="presParOf" srcId="{37189F1A-6088-4070-B240-35F9F39C08E7}" destId="{2506C249-92D3-4149-AE3C-B4BA5B85C75A}" srcOrd="1" destOrd="0" presId="urn:microsoft.com/office/officeart/2005/8/layout/hList9"/>
    <dgm:cxn modelId="{D3B0983D-0D7B-4281-A3B9-C12BAE19E575}" type="presParOf" srcId="{2506C249-92D3-4149-AE3C-B4BA5B85C75A}" destId="{FB721065-48C1-48BE-9602-C0A76CA2ECAE}" srcOrd="0" destOrd="0" presId="urn:microsoft.com/office/officeart/2005/8/layout/hList9"/>
    <dgm:cxn modelId="{2A2DDFB9-7579-4E3F-BBE9-01CD1198C9FD}" type="presParOf" srcId="{2506C249-92D3-4149-AE3C-B4BA5B85C75A}" destId="{C271BD19-AAEB-4A5F-8016-4BA65EEA3480}" srcOrd="1" destOrd="0" presId="urn:microsoft.com/office/officeart/2005/8/layout/hList9"/>
    <dgm:cxn modelId="{5BD6A6E4-5C37-406D-8CD9-0B488841BE59}" type="presParOf" srcId="{4023E874-2DBC-42B0-81C3-8E2913407028}" destId="{25F9F124-0991-424B-A50B-B77B3624F340}" srcOrd="2" destOrd="0" presId="urn:microsoft.com/office/officeart/2005/8/layout/hList9"/>
    <dgm:cxn modelId="{C2253D16-7A27-4369-9398-C3D614799133}" type="presParOf" srcId="{4023E874-2DBC-42B0-81C3-8E2913407028}" destId="{C6CF1408-7A33-4C32-B7C5-A719D89BA8DD}" srcOrd="3" destOrd="0" presId="urn:microsoft.com/office/officeart/2005/8/layout/hList9"/>
    <dgm:cxn modelId="{DC1791D3-BF4D-40FD-9BD5-AE75A14ED472}" type="presParOf" srcId="{4023E874-2DBC-42B0-81C3-8E2913407028}" destId="{BE8CBE5D-4344-4A2B-9435-9ACD5FEDEFC2}" srcOrd="4" destOrd="0" presId="urn:microsoft.com/office/officeart/2005/8/layout/hList9"/>
    <dgm:cxn modelId="{3B7887F9-0CDC-464E-9D0B-50008B5EEE9C}" type="presParOf" srcId="{4023E874-2DBC-42B0-81C3-8E2913407028}" destId="{B9A4D685-2277-404D-9B6E-4276A90348A0}" srcOrd="5" destOrd="0" presId="urn:microsoft.com/office/officeart/2005/8/layout/hList9"/>
    <dgm:cxn modelId="{822EC9AE-1039-40FC-AF36-AFE6B1EC1B4B}" type="presParOf" srcId="{4023E874-2DBC-42B0-81C3-8E2913407028}" destId="{A68D60A7-B58E-48C3-9FED-6EEAE4A2CAF0}" srcOrd="6" destOrd="0" presId="urn:microsoft.com/office/officeart/2005/8/layout/hList9"/>
    <dgm:cxn modelId="{CD8603B6-A56C-4CF9-8976-7F1785CFA365}" type="presParOf" srcId="{A68D60A7-B58E-48C3-9FED-6EEAE4A2CAF0}" destId="{8F62AC03-FDD9-4FB7-9725-7713BA38D3A4}" srcOrd="0" destOrd="0" presId="urn:microsoft.com/office/officeart/2005/8/layout/hList9"/>
    <dgm:cxn modelId="{09665D2D-5528-470C-A961-837C4F2B192C}" type="presParOf" srcId="{A68D60A7-B58E-48C3-9FED-6EEAE4A2CAF0}" destId="{F91498DE-6FE6-4020-879F-33331171E702}" srcOrd="1" destOrd="0" presId="urn:microsoft.com/office/officeart/2005/8/layout/hList9"/>
    <dgm:cxn modelId="{8A614F84-7528-40F1-8525-1200983CA1B0}" type="presParOf" srcId="{F91498DE-6FE6-4020-879F-33331171E702}" destId="{1C27F383-3861-431A-9513-F84529CCB828}" srcOrd="0" destOrd="0" presId="urn:microsoft.com/office/officeart/2005/8/layout/hList9"/>
    <dgm:cxn modelId="{17194CFD-CD36-4620-8704-A3ADE71F3E97}" type="presParOf" srcId="{F91498DE-6FE6-4020-879F-33331171E702}" destId="{E2A51932-1C93-4515-960E-198789075584}" srcOrd="1" destOrd="0" presId="urn:microsoft.com/office/officeart/2005/8/layout/hList9"/>
    <dgm:cxn modelId="{5BC544B6-EAED-4F36-A106-23E9843AC9A7}" type="presParOf" srcId="{4023E874-2DBC-42B0-81C3-8E2913407028}" destId="{233E4FE0-918A-43B2-8B46-EFE0E088A2BC}" srcOrd="7" destOrd="0" presId="urn:microsoft.com/office/officeart/2005/8/layout/hList9"/>
    <dgm:cxn modelId="{92FC3BA0-4804-47DC-B750-BA05F05CB9A1}" type="presParOf" srcId="{4023E874-2DBC-42B0-81C3-8E2913407028}" destId="{74C2A857-F420-46E0-A458-C470C8D421C8}" srcOrd="8" destOrd="0" presId="urn:microsoft.com/office/officeart/2005/8/layout/hList9"/>
    <dgm:cxn modelId="{CA34BAFD-E2D4-4BED-8CF9-3EE656EF5542}" type="presParOf" srcId="{4023E874-2DBC-42B0-81C3-8E2913407028}" destId="{3A9C75B9-73C9-403A-80AB-DB9C2FB97895}" srcOrd="9" destOrd="0" presId="urn:microsoft.com/office/officeart/2005/8/layout/hList9"/>
    <dgm:cxn modelId="{6DE50E6E-5F08-4B6C-AB59-FA335491A69A}" type="presParOf" srcId="{4023E874-2DBC-42B0-81C3-8E2913407028}" destId="{AA5D97AD-4653-4598-A691-E59980087BE3}" srcOrd="10" destOrd="0" presId="urn:microsoft.com/office/officeart/2005/8/layout/hList9"/>
    <dgm:cxn modelId="{E836907B-F3E8-4755-9DA1-F12E1343FEB3}" type="presParOf" srcId="{4023E874-2DBC-42B0-81C3-8E2913407028}" destId="{CE143803-58EE-468E-A351-0D48235582E7}" srcOrd="11" destOrd="0" presId="urn:microsoft.com/office/officeart/2005/8/layout/hList9"/>
    <dgm:cxn modelId="{B4619DA0-9875-487E-8B2C-9F9A3D54CBA0}" type="presParOf" srcId="{CE143803-58EE-468E-A351-0D48235582E7}" destId="{F37CA319-B5EA-4055-BB39-2CFCEB3F8D4A}" srcOrd="0" destOrd="0" presId="urn:microsoft.com/office/officeart/2005/8/layout/hList9"/>
    <dgm:cxn modelId="{70317A66-D5F9-46E1-99D5-A67E27030139}" type="presParOf" srcId="{CE143803-58EE-468E-A351-0D48235582E7}" destId="{D9A1D0C1-E51C-442C-97D3-364D4FB5D54D}" srcOrd="1" destOrd="0" presId="urn:microsoft.com/office/officeart/2005/8/layout/hList9"/>
    <dgm:cxn modelId="{88CF40B3-05D3-4D61-8F48-7F9EEF535156}" type="presParOf" srcId="{D9A1D0C1-E51C-442C-97D3-364D4FB5D54D}" destId="{E25D7AF6-F109-40E8-90A9-5114D629D5FE}" srcOrd="0" destOrd="0" presId="urn:microsoft.com/office/officeart/2005/8/layout/hList9"/>
    <dgm:cxn modelId="{D452C8E8-3C81-4C38-AB91-3EAF0C8E5A4A}" type="presParOf" srcId="{D9A1D0C1-E51C-442C-97D3-364D4FB5D54D}" destId="{E252AA19-2590-4868-BFA7-963D1F253FE9}" srcOrd="1" destOrd="0" presId="urn:microsoft.com/office/officeart/2005/8/layout/hList9"/>
    <dgm:cxn modelId="{2B83DF7A-7645-4D76-B37E-B33A62EF6FA5}" type="presParOf" srcId="{4023E874-2DBC-42B0-81C3-8E2913407028}" destId="{341F634C-0B3C-4F74-A33F-036DFA113D99}" srcOrd="12" destOrd="0" presId="urn:microsoft.com/office/officeart/2005/8/layout/hList9"/>
    <dgm:cxn modelId="{4F06C884-B8E7-4425-8F10-D271B33288FC}" type="presParOf" srcId="{4023E874-2DBC-42B0-81C3-8E2913407028}" destId="{4F070686-D665-47CA-9800-9D7FDC73B6D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D4729A-2898-4F95-A150-005EEAFFA092}" type="doc">
      <dgm:prSet loTypeId="urn:microsoft.com/office/officeart/2005/8/layout/lProcess2" loCatId="relationship" qsTypeId="urn:microsoft.com/office/officeart/2005/8/quickstyle/3d1" qsCatId="3D" csTypeId="urn:microsoft.com/office/officeart/2005/8/colors/colorful5" csCatId="colorful" phldr="1"/>
      <dgm:spPr/>
    </dgm:pt>
    <dgm:pt modelId="{840972EA-E595-49D8-9625-D208D05065DC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2000" b="1" dirty="0" smtClean="0">
            <a:solidFill>
              <a:schemeClr val="tx1"/>
            </a:solidFill>
          </a:endParaRPr>
        </a:p>
        <a:p>
          <a:endParaRPr lang="fr-FR" sz="2000" b="1" dirty="0" smtClean="0">
            <a:solidFill>
              <a:schemeClr val="tx1"/>
            </a:solidFill>
          </a:endParaRPr>
        </a:p>
        <a:p>
          <a:r>
            <a:rPr lang="fr-FR" sz="2000" b="1" dirty="0" smtClean="0">
              <a:solidFill>
                <a:schemeClr val="tx1"/>
              </a:solidFill>
            </a:rPr>
            <a:t>1.Formation Professionnelle* </a:t>
          </a:r>
        </a:p>
        <a:p>
          <a:r>
            <a:rPr lang="fr-FR" sz="2000" b="0" i="1" dirty="0" smtClean="0">
              <a:solidFill>
                <a:schemeClr val="tx1"/>
              </a:solidFill>
            </a:rPr>
            <a:t>Je</a:t>
          </a:r>
          <a:r>
            <a:rPr lang="fr-FR" sz="2000" b="0" i="1" baseline="0" dirty="0" smtClean="0">
              <a:solidFill>
                <a:schemeClr val="tx1"/>
              </a:solidFill>
            </a:rPr>
            <a:t> suis en reconversion professionnelle et justifie de 3 ans d’expérience professionnelle à temps plein</a:t>
          </a:r>
        </a:p>
        <a:p>
          <a:r>
            <a:rPr lang="fr-FR" sz="2000" b="1" dirty="0" smtClean="0">
              <a:solidFill>
                <a:schemeClr val="tx1"/>
              </a:solidFill>
              <a:sym typeface="Wingdings"/>
            </a:rPr>
            <a:t></a:t>
          </a:r>
          <a:r>
            <a:rPr lang="fr-FR" sz="2000" b="1" i="1" baseline="0" dirty="0" smtClean="0">
              <a:solidFill>
                <a:schemeClr val="tx1"/>
              </a:solidFill>
            </a:rPr>
            <a:t>Concours FP</a:t>
          </a:r>
        </a:p>
        <a:p>
          <a:endParaRPr lang="fr-FR" sz="2000" b="1" i="1" baseline="0" dirty="0" smtClean="0">
            <a:solidFill>
              <a:schemeClr val="tx1"/>
            </a:solidFill>
          </a:endParaRPr>
        </a:p>
        <a:p>
          <a:r>
            <a:rPr lang="fr-FR" sz="2000" b="1" i="1" baseline="0" dirty="0" smtClean="0">
              <a:solidFill>
                <a:srgbClr val="C00000"/>
              </a:solidFill>
            </a:rPr>
            <a:t>Pour l’IFSI d’ORTHEZ : 10 places </a:t>
          </a:r>
          <a:endParaRPr lang="fr-FR" sz="2000" b="1" i="1" dirty="0">
            <a:solidFill>
              <a:srgbClr val="C00000"/>
            </a:solidFill>
          </a:endParaRPr>
        </a:p>
      </dgm:t>
    </dgm:pt>
    <dgm:pt modelId="{F6B30823-3578-439D-9E2E-9BE3FEB7876B}" type="parTrans" cxnId="{59B28459-702B-42D5-B1B3-CAC4809C7855}">
      <dgm:prSet/>
      <dgm:spPr/>
      <dgm:t>
        <a:bodyPr/>
        <a:lstStyle/>
        <a:p>
          <a:endParaRPr lang="fr-FR"/>
        </a:p>
      </dgm:t>
    </dgm:pt>
    <dgm:pt modelId="{ECB120E4-BA95-4DC1-B2BC-03E9AF8E51AF}" type="sibTrans" cxnId="{59B28459-702B-42D5-B1B3-CAC4809C7855}">
      <dgm:prSet/>
      <dgm:spPr/>
      <dgm:t>
        <a:bodyPr/>
        <a:lstStyle/>
        <a:p>
          <a:endParaRPr lang="fr-FR"/>
        </a:p>
      </dgm:t>
    </dgm:pt>
    <dgm:pt modelId="{B8B6EE51-0974-4426-BEDD-5637F113FD66}">
      <dgm:prSet phldrT="[Texte]"/>
      <dgm:spPr>
        <a:noFill/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4517EAC5-5AA0-4619-80FA-9F9BDBAD3F4E}" type="parTrans" cxnId="{A355F5E6-F17C-476B-94DF-973BF3CCA257}">
      <dgm:prSet/>
      <dgm:spPr/>
      <dgm:t>
        <a:bodyPr/>
        <a:lstStyle/>
        <a:p>
          <a:endParaRPr lang="fr-FR"/>
        </a:p>
      </dgm:t>
    </dgm:pt>
    <dgm:pt modelId="{2478D3BC-0CCB-4B64-A072-A87E34E34F9F}" type="sibTrans" cxnId="{A355F5E6-F17C-476B-94DF-973BF3CCA257}">
      <dgm:prSet/>
      <dgm:spPr/>
      <dgm:t>
        <a:bodyPr/>
        <a:lstStyle/>
        <a:p>
          <a:endParaRPr lang="fr-FR"/>
        </a:p>
      </dgm:t>
    </dgm:pt>
    <dgm:pt modelId="{99A82F42-B90C-4448-B3F0-560FAA445627}">
      <dgm:prSet phldrT="[Texte]" custT="1"/>
      <dgm:spPr>
        <a:solidFill>
          <a:schemeClr val="accent1"/>
        </a:solidFill>
      </dgm:spPr>
      <dgm:t>
        <a:bodyPr/>
        <a:lstStyle/>
        <a:p>
          <a:endParaRPr lang="fr-FR" sz="2000" b="1" dirty="0" smtClean="0">
            <a:solidFill>
              <a:schemeClr val="tx1"/>
            </a:solidFill>
          </a:endParaRPr>
        </a:p>
        <a:p>
          <a:r>
            <a:rPr lang="fr-FR" sz="2000" b="1" dirty="0" smtClean="0">
              <a:solidFill>
                <a:schemeClr val="tx1"/>
              </a:solidFill>
            </a:rPr>
            <a:t>2.Détenteur d’un Baccalauréat, étudiant en études secondaires …</a:t>
          </a:r>
        </a:p>
        <a:p>
          <a:endParaRPr lang="fr-FR" sz="2000" b="1" dirty="0" smtClean="0">
            <a:solidFill>
              <a:schemeClr val="tx1"/>
            </a:solidFill>
          </a:endParaRPr>
        </a:p>
        <a:p>
          <a:r>
            <a:rPr lang="fr-FR" sz="2000" b="1" dirty="0" smtClean="0">
              <a:solidFill>
                <a:schemeClr val="tx1"/>
              </a:solidFill>
              <a:sym typeface="Wingdings"/>
            </a:rPr>
            <a:t>PARCOURSUP</a:t>
          </a:r>
        </a:p>
        <a:p>
          <a:endParaRPr lang="fr-FR" sz="2000" b="1" dirty="0" smtClean="0">
            <a:solidFill>
              <a:schemeClr val="tx1"/>
            </a:solidFill>
            <a:sym typeface="Wingdings"/>
          </a:endParaRPr>
        </a:p>
        <a:p>
          <a:r>
            <a:rPr lang="fr-FR" sz="2000" b="1" i="1" dirty="0" smtClean="0">
              <a:solidFill>
                <a:srgbClr val="C00000"/>
              </a:solidFill>
              <a:sym typeface="Wingdings"/>
            </a:rPr>
            <a:t>Pour l’IFSI d’ORTHEZ : 34 places</a:t>
          </a:r>
        </a:p>
        <a:p>
          <a:endParaRPr lang="fr-FR" sz="2000" b="1" dirty="0" smtClean="0">
            <a:solidFill>
              <a:schemeClr val="tx1"/>
            </a:solidFill>
            <a:sym typeface="Wingdings"/>
          </a:endParaRPr>
        </a:p>
        <a:p>
          <a:r>
            <a:rPr lang="fr-FR" sz="2000" b="1" dirty="0" smtClean="0">
              <a:solidFill>
                <a:schemeClr val="tx1"/>
              </a:solidFill>
              <a:sym typeface="Wingdings"/>
            </a:rPr>
            <a:t> </a:t>
          </a:r>
          <a:endParaRPr lang="fr-FR" sz="2000" b="1" dirty="0">
            <a:solidFill>
              <a:schemeClr val="tx1"/>
            </a:solidFill>
          </a:endParaRPr>
        </a:p>
      </dgm:t>
    </dgm:pt>
    <dgm:pt modelId="{433DE979-328F-4889-BC9A-A340E1FEE41A}" type="parTrans" cxnId="{E24A32B5-3672-41BB-8523-AE0119851236}">
      <dgm:prSet/>
      <dgm:spPr/>
      <dgm:t>
        <a:bodyPr/>
        <a:lstStyle/>
        <a:p>
          <a:endParaRPr lang="fr-FR"/>
        </a:p>
      </dgm:t>
    </dgm:pt>
    <dgm:pt modelId="{424CFA73-2C16-417D-852A-E8AAC2965EEA}" type="sibTrans" cxnId="{E24A32B5-3672-41BB-8523-AE0119851236}">
      <dgm:prSet/>
      <dgm:spPr/>
      <dgm:t>
        <a:bodyPr/>
        <a:lstStyle/>
        <a:p>
          <a:endParaRPr lang="fr-FR"/>
        </a:p>
      </dgm:t>
    </dgm:pt>
    <dgm:pt modelId="{1EFDBF55-C96B-460C-AF6B-C8ACEFE8304C}" type="pres">
      <dgm:prSet presAssocID="{60D4729A-2898-4F95-A150-005EEAFFA092}" presName="theList" presStyleCnt="0">
        <dgm:presLayoutVars>
          <dgm:dir/>
          <dgm:animLvl val="lvl"/>
          <dgm:resizeHandles val="exact"/>
        </dgm:presLayoutVars>
      </dgm:prSet>
      <dgm:spPr/>
    </dgm:pt>
    <dgm:pt modelId="{509599C5-293A-4293-A55B-47A7B366AACA}" type="pres">
      <dgm:prSet presAssocID="{B8B6EE51-0974-4426-BEDD-5637F113FD66}" presName="compNode" presStyleCnt="0"/>
      <dgm:spPr/>
    </dgm:pt>
    <dgm:pt modelId="{6DD9EA72-4FE7-4F0C-9FE4-8E04C7BA31B4}" type="pres">
      <dgm:prSet presAssocID="{B8B6EE51-0974-4426-BEDD-5637F113FD66}" presName="aNode" presStyleLbl="bgShp" presStyleIdx="0" presStyleCnt="2" custLinFactNeighborX="6643" custLinFactNeighborY="16766"/>
      <dgm:spPr/>
      <dgm:t>
        <a:bodyPr/>
        <a:lstStyle/>
        <a:p>
          <a:endParaRPr lang="fr-FR"/>
        </a:p>
      </dgm:t>
    </dgm:pt>
    <dgm:pt modelId="{D1819BD0-6691-49FE-B952-97CCD8F657E5}" type="pres">
      <dgm:prSet presAssocID="{B8B6EE51-0974-4426-BEDD-5637F113FD66}" presName="textNode" presStyleLbl="bgShp" presStyleIdx="0" presStyleCnt="2"/>
      <dgm:spPr/>
      <dgm:t>
        <a:bodyPr/>
        <a:lstStyle/>
        <a:p>
          <a:endParaRPr lang="fr-FR"/>
        </a:p>
      </dgm:t>
    </dgm:pt>
    <dgm:pt modelId="{55F4E1EA-5569-464D-88F0-9EF9E618C408}" type="pres">
      <dgm:prSet presAssocID="{B8B6EE51-0974-4426-BEDD-5637F113FD66}" presName="compChildNode" presStyleCnt="0"/>
      <dgm:spPr/>
    </dgm:pt>
    <dgm:pt modelId="{A077643A-C58F-411E-9570-BB6251B87643}" type="pres">
      <dgm:prSet presAssocID="{B8B6EE51-0974-4426-BEDD-5637F113FD66}" presName="theInnerList" presStyleCnt="0"/>
      <dgm:spPr/>
    </dgm:pt>
    <dgm:pt modelId="{2DDC2B29-433F-49C5-A235-36968BD0F8DF}" type="pres">
      <dgm:prSet presAssocID="{99A82F42-B90C-4448-B3F0-560FAA445627}" presName="childNode" presStyleLbl="node1" presStyleIdx="0" presStyleCnt="1" custScaleX="130633" custScaleY="125980" custLinFactX="38265" custLinFactNeighborX="100000" custLinFactNeighborY="-224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1A3B15-0609-453E-8B8D-80A9B8B7EEB4}" type="pres">
      <dgm:prSet presAssocID="{B8B6EE51-0974-4426-BEDD-5637F113FD66}" presName="aSpace" presStyleCnt="0"/>
      <dgm:spPr/>
    </dgm:pt>
    <dgm:pt modelId="{1B713367-5D39-4D4E-B4C7-0C4C4889F525}" type="pres">
      <dgm:prSet presAssocID="{840972EA-E595-49D8-9625-D208D05065DC}" presName="compNode" presStyleCnt="0"/>
      <dgm:spPr/>
    </dgm:pt>
    <dgm:pt modelId="{49BA884B-13EA-4780-B400-C412BBDAE327}" type="pres">
      <dgm:prSet presAssocID="{840972EA-E595-49D8-9625-D208D05065DC}" presName="aNode" presStyleLbl="bgShp" presStyleIdx="1" presStyleCnt="2" custScaleX="103105" custScaleY="87816" custLinFactX="-11502" custLinFactNeighborX="-100000" custLinFactNeighborY="3041"/>
      <dgm:spPr/>
      <dgm:t>
        <a:bodyPr/>
        <a:lstStyle/>
        <a:p>
          <a:endParaRPr lang="fr-FR"/>
        </a:p>
      </dgm:t>
    </dgm:pt>
    <dgm:pt modelId="{D451D34D-0D89-4C52-9865-4C5D6686F50B}" type="pres">
      <dgm:prSet presAssocID="{840972EA-E595-49D8-9625-D208D05065DC}" presName="textNode" presStyleLbl="bgShp" presStyleIdx="1" presStyleCnt="2"/>
      <dgm:spPr/>
      <dgm:t>
        <a:bodyPr/>
        <a:lstStyle/>
        <a:p>
          <a:endParaRPr lang="fr-FR"/>
        </a:p>
      </dgm:t>
    </dgm:pt>
    <dgm:pt modelId="{B9649BD5-5170-423E-8251-772B7C781CFA}" type="pres">
      <dgm:prSet presAssocID="{840972EA-E595-49D8-9625-D208D05065DC}" presName="compChildNode" presStyleCnt="0"/>
      <dgm:spPr/>
    </dgm:pt>
    <dgm:pt modelId="{4FB4D506-9438-4B99-A77A-53B8EB7EF96C}" type="pres">
      <dgm:prSet presAssocID="{840972EA-E595-49D8-9625-D208D05065DC}" presName="theInnerList" presStyleCnt="0"/>
      <dgm:spPr/>
    </dgm:pt>
  </dgm:ptLst>
  <dgm:cxnLst>
    <dgm:cxn modelId="{59B28459-702B-42D5-B1B3-CAC4809C7855}" srcId="{60D4729A-2898-4F95-A150-005EEAFFA092}" destId="{840972EA-E595-49D8-9625-D208D05065DC}" srcOrd="1" destOrd="0" parTransId="{F6B30823-3578-439D-9E2E-9BE3FEB7876B}" sibTransId="{ECB120E4-BA95-4DC1-B2BC-03E9AF8E51AF}"/>
    <dgm:cxn modelId="{F8F46E33-CBC3-4065-8428-BA4421B4E9C1}" type="presOf" srcId="{60D4729A-2898-4F95-A150-005EEAFFA092}" destId="{1EFDBF55-C96B-460C-AF6B-C8ACEFE8304C}" srcOrd="0" destOrd="0" presId="urn:microsoft.com/office/officeart/2005/8/layout/lProcess2"/>
    <dgm:cxn modelId="{E24A32B5-3672-41BB-8523-AE0119851236}" srcId="{B8B6EE51-0974-4426-BEDD-5637F113FD66}" destId="{99A82F42-B90C-4448-B3F0-560FAA445627}" srcOrd="0" destOrd="0" parTransId="{433DE979-328F-4889-BC9A-A340E1FEE41A}" sibTransId="{424CFA73-2C16-417D-852A-E8AAC2965EEA}"/>
    <dgm:cxn modelId="{A355F5E6-F17C-476B-94DF-973BF3CCA257}" srcId="{60D4729A-2898-4F95-A150-005EEAFFA092}" destId="{B8B6EE51-0974-4426-BEDD-5637F113FD66}" srcOrd="0" destOrd="0" parTransId="{4517EAC5-5AA0-4619-80FA-9F9BDBAD3F4E}" sibTransId="{2478D3BC-0CCB-4B64-A072-A87E34E34F9F}"/>
    <dgm:cxn modelId="{6BCC784C-F56A-4C32-9645-7E2A6137F3C4}" type="presOf" srcId="{840972EA-E595-49D8-9625-D208D05065DC}" destId="{D451D34D-0D89-4C52-9865-4C5D6686F50B}" srcOrd="1" destOrd="0" presId="urn:microsoft.com/office/officeart/2005/8/layout/lProcess2"/>
    <dgm:cxn modelId="{B3C4F1A7-21B3-4DA3-8041-5E6A4ACFC00E}" type="presOf" srcId="{B8B6EE51-0974-4426-BEDD-5637F113FD66}" destId="{D1819BD0-6691-49FE-B952-97CCD8F657E5}" srcOrd="1" destOrd="0" presId="urn:microsoft.com/office/officeart/2005/8/layout/lProcess2"/>
    <dgm:cxn modelId="{939F26E6-4E75-48F2-BF18-9483862E671C}" type="presOf" srcId="{99A82F42-B90C-4448-B3F0-560FAA445627}" destId="{2DDC2B29-433F-49C5-A235-36968BD0F8DF}" srcOrd="0" destOrd="0" presId="urn:microsoft.com/office/officeart/2005/8/layout/lProcess2"/>
    <dgm:cxn modelId="{26C8977B-EA0A-41ED-AC5E-FDB2D6EAB423}" type="presOf" srcId="{B8B6EE51-0974-4426-BEDD-5637F113FD66}" destId="{6DD9EA72-4FE7-4F0C-9FE4-8E04C7BA31B4}" srcOrd="0" destOrd="0" presId="urn:microsoft.com/office/officeart/2005/8/layout/lProcess2"/>
    <dgm:cxn modelId="{A68D4BE1-85B5-462E-B0D6-4984144916B9}" type="presOf" srcId="{840972EA-E595-49D8-9625-D208D05065DC}" destId="{49BA884B-13EA-4780-B400-C412BBDAE327}" srcOrd="0" destOrd="0" presId="urn:microsoft.com/office/officeart/2005/8/layout/lProcess2"/>
    <dgm:cxn modelId="{284413F2-6EA8-4199-A6D7-E9BB5FC19801}" type="presParOf" srcId="{1EFDBF55-C96B-460C-AF6B-C8ACEFE8304C}" destId="{509599C5-293A-4293-A55B-47A7B366AACA}" srcOrd="0" destOrd="0" presId="urn:microsoft.com/office/officeart/2005/8/layout/lProcess2"/>
    <dgm:cxn modelId="{9C84E975-0D2B-49AD-9EFF-A761B37DB30D}" type="presParOf" srcId="{509599C5-293A-4293-A55B-47A7B366AACA}" destId="{6DD9EA72-4FE7-4F0C-9FE4-8E04C7BA31B4}" srcOrd="0" destOrd="0" presId="urn:microsoft.com/office/officeart/2005/8/layout/lProcess2"/>
    <dgm:cxn modelId="{ECFD9619-46DA-4DDE-80AA-DCE3CEEDD97D}" type="presParOf" srcId="{509599C5-293A-4293-A55B-47A7B366AACA}" destId="{D1819BD0-6691-49FE-B952-97CCD8F657E5}" srcOrd="1" destOrd="0" presId="urn:microsoft.com/office/officeart/2005/8/layout/lProcess2"/>
    <dgm:cxn modelId="{4890338C-FF0C-4C1A-BE90-6D100A2DEB52}" type="presParOf" srcId="{509599C5-293A-4293-A55B-47A7B366AACA}" destId="{55F4E1EA-5569-464D-88F0-9EF9E618C408}" srcOrd="2" destOrd="0" presId="urn:microsoft.com/office/officeart/2005/8/layout/lProcess2"/>
    <dgm:cxn modelId="{DB973A1F-228F-497D-89EF-08365E43480E}" type="presParOf" srcId="{55F4E1EA-5569-464D-88F0-9EF9E618C408}" destId="{A077643A-C58F-411E-9570-BB6251B87643}" srcOrd="0" destOrd="0" presId="urn:microsoft.com/office/officeart/2005/8/layout/lProcess2"/>
    <dgm:cxn modelId="{57D88361-DE82-40E2-99FF-9ED94C48C842}" type="presParOf" srcId="{A077643A-C58F-411E-9570-BB6251B87643}" destId="{2DDC2B29-433F-49C5-A235-36968BD0F8DF}" srcOrd="0" destOrd="0" presId="urn:microsoft.com/office/officeart/2005/8/layout/lProcess2"/>
    <dgm:cxn modelId="{DDF033F7-956F-45E9-9C74-9B5E3EFB0EC1}" type="presParOf" srcId="{1EFDBF55-C96B-460C-AF6B-C8ACEFE8304C}" destId="{E51A3B15-0609-453E-8B8D-80A9B8B7EEB4}" srcOrd="1" destOrd="0" presId="urn:microsoft.com/office/officeart/2005/8/layout/lProcess2"/>
    <dgm:cxn modelId="{7E8BF02C-49F9-4209-B73B-59E7B0AA6068}" type="presParOf" srcId="{1EFDBF55-C96B-460C-AF6B-C8ACEFE8304C}" destId="{1B713367-5D39-4D4E-B4C7-0C4C4889F525}" srcOrd="2" destOrd="0" presId="urn:microsoft.com/office/officeart/2005/8/layout/lProcess2"/>
    <dgm:cxn modelId="{3E7047BB-8D8F-4754-9B3C-8CD7C816D9F1}" type="presParOf" srcId="{1B713367-5D39-4D4E-B4C7-0C4C4889F525}" destId="{49BA884B-13EA-4780-B400-C412BBDAE327}" srcOrd="0" destOrd="0" presId="urn:microsoft.com/office/officeart/2005/8/layout/lProcess2"/>
    <dgm:cxn modelId="{2480ADFB-DF65-43FF-8C6B-2688254705BB}" type="presParOf" srcId="{1B713367-5D39-4D4E-B4C7-0C4C4889F525}" destId="{D451D34D-0D89-4C52-9865-4C5D6686F50B}" srcOrd="1" destOrd="0" presId="urn:microsoft.com/office/officeart/2005/8/layout/lProcess2"/>
    <dgm:cxn modelId="{52074194-5674-425A-BBFC-43B8E3F2FDDE}" type="presParOf" srcId="{1B713367-5D39-4D4E-B4C7-0C4C4889F525}" destId="{B9649BD5-5170-423E-8251-772B7C781CFA}" srcOrd="2" destOrd="0" presId="urn:microsoft.com/office/officeart/2005/8/layout/lProcess2"/>
    <dgm:cxn modelId="{EBD17A11-786C-4D93-8A3C-0BBC9264460A}" type="presParOf" srcId="{B9649BD5-5170-423E-8251-772B7C781CFA}" destId="{4FB4D506-9438-4B99-A77A-53B8EB7EF9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7700A6-8147-4596-9B69-6B0B51F73A1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CB080C-FEC4-47E6-93A8-0D1AB1418EDE}">
      <dgm:prSet phldrT="[Texte]"/>
      <dgm:spPr/>
      <dgm:t>
        <a:bodyPr/>
        <a:lstStyle/>
        <a:p>
          <a:r>
            <a:rPr lang="fr-FR" dirty="0" smtClean="0"/>
            <a:t>Brique 1</a:t>
          </a:r>
          <a:endParaRPr lang="fr-FR" dirty="0"/>
        </a:p>
      </dgm:t>
    </dgm:pt>
    <dgm:pt modelId="{BE2988D0-9A5C-4B61-A485-2362474429FD}" type="parTrans" cxnId="{8D49ABD8-E417-4E72-894A-0C70EDFCEF97}">
      <dgm:prSet/>
      <dgm:spPr/>
      <dgm:t>
        <a:bodyPr/>
        <a:lstStyle/>
        <a:p>
          <a:endParaRPr lang="fr-FR"/>
        </a:p>
      </dgm:t>
    </dgm:pt>
    <dgm:pt modelId="{753F09E7-E017-4198-898B-6A261B90723F}" type="sibTrans" cxnId="{8D49ABD8-E417-4E72-894A-0C70EDFCEF97}">
      <dgm:prSet/>
      <dgm:spPr/>
      <dgm:t>
        <a:bodyPr/>
        <a:lstStyle/>
        <a:p>
          <a:endParaRPr lang="fr-FR"/>
        </a:p>
      </dgm:t>
    </dgm:pt>
    <dgm:pt modelId="{7DB861E8-011A-4AFA-9230-121A059C228A}">
      <dgm:prSet phldrT="[Texte]"/>
      <dgm:spPr/>
      <dgm:t>
        <a:bodyPr/>
        <a:lstStyle/>
        <a:p>
          <a:r>
            <a:rPr lang="fr-FR" dirty="0" smtClean="0"/>
            <a:t>Evaluation quantitative (notes bac, terminale, première)</a:t>
          </a:r>
          <a:endParaRPr lang="fr-FR" dirty="0"/>
        </a:p>
      </dgm:t>
    </dgm:pt>
    <dgm:pt modelId="{3B5506DE-A4DE-4CE3-9C37-FDAFFAADAA0E}" type="parTrans" cxnId="{56B3E6E7-8B69-4EEE-9F77-29061A98AC06}">
      <dgm:prSet/>
      <dgm:spPr/>
      <dgm:t>
        <a:bodyPr/>
        <a:lstStyle/>
        <a:p>
          <a:endParaRPr lang="fr-FR"/>
        </a:p>
      </dgm:t>
    </dgm:pt>
    <dgm:pt modelId="{162AA014-84A8-490D-8BCE-3825B841D69F}" type="sibTrans" cxnId="{56B3E6E7-8B69-4EEE-9F77-29061A98AC06}">
      <dgm:prSet/>
      <dgm:spPr/>
      <dgm:t>
        <a:bodyPr/>
        <a:lstStyle/>
        <a:p>
          <a:endParaRPr lang="fr-FR"/>
        </a:p>
      </dgm:t>
    </dgm:pt>
    <dgm:pt modelId="{AD5FE3B3-3408-4C05-B15F-8A5951CDF100}">
      <dgm:prSet phldrT="[Texte]"/>
      <dgm:spPr/>
      <dgm:t>
        <a:bodyPr/>
        <a:lstStyle/>
        <a:p>
          <a:r>
            <a:rPr lang="fr-FR" dirty="0" smtClean="0"/>
            <a:t>Brique 2</a:t>
          </a:r>
          <a:endParaRPr lang="fr-FR" dirty="0"/>
        </a:p>
      </dgm:t>
    </dgm:pt>
    <dgm:pt modelId="{3081F7AC-73F4-43DA-8FE1-7D3B51A9211C}" type="parTrans" cxnId="{4EDB23A8-E4C8-4E6F-A72C-9DEF5DB421BE}">
      <dgm:prSet/>
      <dgm:spPr/>
      <dgm:t>
        <a:bodyPr/>
        <a:lstStyle/>
        <a:p>
          <a:endParaRPr lang="fr-FR"/>
        </a:p>
      </dgm:t>
    </dgm:pt>
    <dgm:pt modelId="{253EB52D-3561-4826-BB4B-CEF8FCD9AEEC}" type="sibTrans" cxnId="{4EDB23A8-E4C8-4E6F-A72C-9DEF5DB421BE}">
      <dgm:prSet/>
      <dgm:spPr/>
      <dgm:t>
        <a:bodyPr/>
        <a:lstStyle/>
        <a:p>
          <a:endParaRPr lang="fr-FR"/>
        </a:p>
      </dgm:t>
    </dgm:pt>
    <dgm:pt modelId="{A03138CC-2C16-4B1B-B185-A79A9CCDE2AC}">
      <dgm:prSet phldrT="[Texte]"/>
      <dgm:spPr/>
      <dgm:t>
        <a:bodyPr/>
        <a:lstStyle/>
        <a:p>
          <a:r>
            <a:rPr lang="fr-FR" dirty="0" smtClean="0"/>
            <a:t>Evaluation de la fiche avenir  (pour les futurs bacheliers)</a:t>
          </a:r>
          <a:endParaRPr lang="fr-FR" dirty="0"/>
        </a:p>
      </dgm:t>
    </dgm:pt>
    <dgm:pt modelId="{FAC214C5-01C0-43CD-82BA-6D5061959475}" type="parTrans" cxnId="{FC657570-CCEF-4695-B25B-43162C7CF56D}">
      <dgm:prSet/>
      <dgm:spPr/>
      <dgm:t>
        <a:bodyPr/>
        <a:lstStyle/>
        <a:p>
          <a:endParaRPr lang="fr-FR"/>
        </a:p>
      </dgm:t>
    </dgm:pt>
    <dgm:pt modelId="{CA6BDBB5-DA1C-4162-AA55-04BA3E7E1BC7}" type="sibTrans" cxnId="{FC657570-CCEF-4695-B25B-43162C7CF56D}">
      <dgm:prSet/>
      <dgm:spPr/>
      <dgm:t>
        <a:bodyPr/>
        <a:lstStyle/>
        <a:p>
          <a:endParaRPr lang="fr-FR"/>
        </a:p>
      </dgm:t>
    </dgm:pt>
    <dgm:pt modelId="{0199B6D0-D374-413D-BA79-F4DC905316E7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Brique 3</a:t>
          </a:r>
          <a:endParaRPr lang="fr-FR" dirty="0"/>
        </a:p>
      </dgm:t>
    </dgm:pt>
    <dgm:pt modelId="{3CF4FD4C-9E73-45C9-979A-D37BD79F4078}" type="parTrans" cxnId="{B885AA26-3801-4668-8AEA-E056D0B3A8B0}">
      <dgm:prSet/>
      <dgm:spPr/>
      <dgm:t>
        <a:bodyPr/>
        <a:lstStyle/>
        <a:p>
          <a:endParaRPr lang="fr-FR"/>
        </a:p>
      </dgm:t>
    </dgm:pt>
    <dgm:pt modelId="{8AB22925-F4B6-46D8-95A9-F4D509BF1B5B}" type="sibTrans" cxnId="{B885AA26-3801-4668-8AEA-E056D0B3A8B0}">
      <dgm:prSet/>
      <dgm:spPr/>
      <dgm:t>
        <a:bodyPr/>
        <a:lstStyle/>
        <a:p>
          <a:endParaRPr lang="fr-FR"/>
        </a:p>
      </dgm:t>
    </dgm:pt>
    <dgm:pt modelId="{40D18748-F7ED-4F04-BB5F-0E159EA04183}">
      <dgm:prSet phldrT="[Texte]"/>
      <dgm:spPr>
        <a:solidFill>
          <a:srgbClr val="FF0000"/>
        </a:solidFill>
      </dgm:spPr>
      <dgm:t>
        <a:bodyPr/>
        <a:lstStyle/>
        <a:p>
          <a:r>
            <a:rPr lang="fr-FR" b="1" dirty="0" smtClean="0"/>
            <a:t>Evaluation par les IFSI </a:t>
          </a:r>
          <a:endParaRPr lang="fr-FR" b="1" dirty="0"/>
        </a:p>
      </dgm:t>
    </dgm:pt>
    <dgm:pt modelId="{D5A2DDEA-3E62-4BF2-946F-B7839BED4C09}" type="parTrans" cxnId="{59194AC1-0EE3-41B3-9E3D-D0657B6E08F3}">
      <dgm:prSet/>
      <dgm:spPr/>
      <dgm:t>
        <a:bodyPr/>
        <a:lstStyle/>
        <a:p>
          <a:endParaRPr lang="fr-FR"/>
        </a:p>
      </dgm:t>
    </dgm:pt>
    <dgm:pt modelId="{3C6DC5D5-B3E8-4400-B87E-1474B3AA0E27}" type="sibTrans" cxnId="{59194AC1-0EE3-41B3-9E3D-D0657B6E08F3}">
      <dgm:prSet/>
      <dgm:spPr/>
      <dgm:t>
        <a:bodyPr/>
        <a:lstStyle/>
        <a:p>
          <a:endParaRPr lang="fr-FR"/>
        </a:p>
      </dgm:t>
    </dgm:pt>
    <dgm:pt modelId="{00EBD347-A147-4F82-9050-BC9AC8FE7A1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Grille d’évaluation identique / académie</a:t>
          </a:r>
          <a:endParaRPr lang="fr-FR" dirty="0"/>
        </a:p>
      </dgm:t>
    </dgm:pt>
    <dgm:pt modelId="{B00B77C5-39A5-407D-8DD2-6F907230452D}" type="parTrans" cxnId="{FC753415-B6A3-449E-B8B4-B53447980B5D}">
      <dgm:prSet/>
      <dgm:spPr/>
      <dgm:t>
        <a:bodyPr/>
        <a:lstStyle/>
        <a:p>
          <a:endParaRPr lang="fr-FR"/>
        </a:p>
      </dgm:t>
    </dgm:pt>
    <dgm:pt modelId="{E85BA512-0075-4325-8036-CCE9FA428098}" type="sibTrans" cxnId="{FC753415-B6A3-449E-B8B4-B53447980B5D}">
      <dgm:prSet/>
      <dgm:spPr/>
      <dgm:t>
        <a:bodyPr/>
        <a:lstStyle/>
        <a:p>
          <a:endParaRPr lang="fr-FR"/>
        </a:p>
      </dgm:t>
    </dgm:pt>
    <dgm:pt modelId="{7BFCCDC1-A3FB-4C57-AF32-E65339199B3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Répartition arbitraire des dossiers des candidats de l’académie de bordeaux sur les 14 IFSI </a:t>
          </a:r>
          <a:endParaRPr lang="fr-FR" dirty="0"/>
        </a:p>
      </dgm:t>
    </dgm:pt>
    <dgm:pt modelId="{C878B41B-F780-40D0-B46F-F741DCDBA15F}" type="parTrans" cxnId="{7F98C31B-8ABA-4F89-AADF-CE15A1717735}">
      <dgm:prSet/>
      <dgm:spPr/>
      <dgm:t>
        <a:bodyPr/>
        <a:lstStyle/>
        <a:p>
          <a:endParaRPr lang="fr-FR"/>
        </a:p>
      </dgm:t>
    </dgm:pt>
    <dgm:pt modelId="{1C509CB1-DE86-47DF-BFB2-A6EFD99F698D}" type="sibTrans" cxnId="{7F98C31B-8ABA-4F89-AADF-CE15A1717735}">
      <dgm:prSet/>
      <dgm:spPr/>
      <dgm:t>
        <a:bodyPr/>
        <a:lstStyle/>
        <a:p>
          <a:endParaRPr lang="fr-FR"/>
        </a:p>
      </dgm:t>
    </dgm:pt>
    <dgm:pt modelId="{6C2B3D9B-DA77-48BB-8C02-D6FE30D334D2}" type="pres">
      <dgm:prSet presAssocID="{EF7700A6-8147-4596-9B69-6B0B51F73A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487FCF-CF3A-461D-A3DC-3647C67A6F7D}" type="pres">
      <dgm:prSet presAssocID="{A8CB080C-FEC4-47E6-93A8-0D1AB1418EDE}" presName="comp" presStyleCnt="0"/>
      <dgm:spPr/>
    </dgm:pt>
    <dgm:pt modelId="{0B54CB81-C56F-4025-B634-3AFC705A7AC7}" type="pres">
      <dgm:prSet presAssocID="{A8CB080C-FEC4-47E6-93A8-0D1AB1418EDE}" presName="box" presStyleLbl="node1" presStyleIdx="0" presStyleCnt="3"/>
      <dgm:spPr/>
      <dgm:t>
        <a:bodyPr/>
        <a:lstStyle/>
        <a:p>
          <a:endParaRPr lang="fr-FR"/>
        </a:p>
      </dgm:t>
    </dgm:pt>
    <dgm:pt modelId="{604A41C8-29CC-4443-8A1E-AAB73DC44864}" type="pres">
      <dgm:prSet presAssocID="{A8CB080C-FEC4-47E6-93A8-0D1AB1418EDE}" presName="img" presStyleLbl="fgImgPlace1" presStyleIdx="0" presStyleCnt="3" custLinFactNeighborX="-6358" custLinFactNeighborY="64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fr-FR"/>
        </a:p>
      </dgm:t>
    </dgm:pt>
    <dgm:pt modelId="{B5172945-B53F-4F51-BA56-0E855C574FA8}" type="pres">
      <dgm:prSet presAssocID="{A8CB080C-FEC4-47E6-93A8-0D1AB1418ED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41B9F-8BB6-47EC-96A9-980BDAA6D14D}" type="pres">
      <dgm:prSet presAssocID="{753F09E7-E017-4198-898B-6A261B90723F}" presName="spacer" presStyleCnt="0"/>
      <dgm:spPr/>
    </dgm:pt>
    <dgm:pt modelId="{0DA8A8C7-4D77-4DDE-BC38-32AFD4881C94}" type="pres">
      <dgm:prSet presAssocID="{AD5FE3B3-3408-4C05-B15F-8A5951CDF100}" presName="comp" presStyleCnt="0"/>
      <dgm:spPr/>
    </dgm:pt>
    <dgm:pt modelId="{9F4C6C12-FE37-44A8-A6DE-16222922AAF2}" type="pres">
      <dgm:prSet presAssocID="{AD5FE3B3-3408-4C05-B15F-8A5951CDF100}" presName="box" presStyleLbl="node1" presStyleIdx="1" presStyleCnt="3"/>
      <dgm:spPr/>
      <dgm:t>
        <a:bodyPr/>
        <a:lstStyle/>
        <a:p>
          <a:endParaRPr lang="fr-FR"/>
        </a:p>
      </dgm:t>
    </dgm:pt>
    <dgm:pt modelId="{A57E35D4-D6D2-459B-B13D-D261EBB58F78}" type="pres">
      <dgm:prSet presAssocID="{AD5FE3B3-3408-4C05-B15F-8A5951CDF10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870D681-6375-4E63-B105-01B4FD7F02D4}" type="pres">
      <dgm:prSet presAssocID="{AD5FE3B3-3408-4C05-B15F-8A5951CDF1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813400-8E15-40E5-AC10-D4233257293F}" type="pres">
      <dgm:prSet presAssocID="{253EB52D-3561-4826-BB4B-CEF8FCD9AEEC}" presName="spacer" presStyleCnt="0"/>
      <dgm:spPr/>
    </dgm:pt>
    <dgm:pt modelId="{8E1729CA-2771-47A1-96D4-20C3F9D039DA}" type="pres">
      <dgm:prSet presAssocID="{0199B6D0-D374-413D-BA79-F4DC905316E7}" presName="comp" presStyleCnt="0"/>
      <dgm:spPr/>
    </dgm:pt>
    <dgm:pt modelId="{A0A056F4-838A-4151-9705-0C47C5921C6D}" type="pres">
      <dgm:prSet presAssocID="{0199B6D0-D374-413D-BA79-F4DC905316E7}" presName="box" presStyleLbl="node1" presStyleIdx="2" presStyleCnt="3"/>
      <dgm:spPr/>
      <dgm:t>
        <a:bodyPr/>
        <a:lstStyle/>
        <a:p>
          <a:endParaRPr lang="fr-FR"/>
        </a:p>
      </dgm:t>
    </dgm:pt>
    <dgm:pt modelId="{3591E4F6-5B08-45EC-A606-58CBCE77EC9C}" type="pres">
      <dgm:prSet presAssocID="{0199B6D0-D374-413D-BA79-F4DC905316E7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EB4958C-3D00-49FC-AF00-E0EF41894A16}" type="pres">
      <dgm:prSet presAssocID="{0199B6D0-D374-413D-BA79-F4DC905316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0D0430-28EF-4991-998D-1CA2EAB3A273}" type="presOf" srcId="{7DB861E8-011A-4AFA-9230-121A059C228A}" destId="{0B54CB81-C56F-4025-B634-3AFC705A7AC7}" srcOrd="0" destOrd="1" presId="urn:microsoft.com/office/officeart/2005/8/layout/vList4"/>
    <dgm:cxn modelId="{6DEF61EF-7A76-4556-824A-01BFCC305BFC}" type="presOf" srcId="{0199B6D0-D374-413D-BA79-F4DC905316E7}" destId="{8EB4958C-3D00-49FC-AF00-E0EF41894A16}" srcOrd="1" destOrd="0" presId="urn:microsoft.com/office/officeart/2005/8/layout/vList4"/>
    <dgm:cxn modelId="{F7B86191-5580-48F0-8632-E31E93C80660}" type="presOf" srcId="{EF7700A6-8147-4596-9B69-6B0B51F73A1B}" destId="{6C2B3D9B-DA77-48BB-8C02-D6FE30D334D2}" srcOrd="0" destOrd="0" presId="urn:microsoft.com/office/officeart/2005/8/layout/vList4"/>
    <dgm:cxn modelId="{FC753415-B6A3-449E-B8B4-B53447980B5D}" srcId="{0199B6D0-D374-413D-BA79-F4DC905316E7}" destId="{00EBD347-A147-4F82-9050-BC9AC8FE7A11}" srcOrd="1" destOrd="0" parTransId="{B00B77C5-39A5-407D-8DD2-6F907230452D}" sibTransId="{E85BA512-0075-4325-8036-CCE9FA428098}"/>
    <dgm:cxn modelId="{7F98C31B-8ABA-4F89-AADF-CE15A1717735}" srcId="{0199B6D0-D374-413D-BA79-F4DC905316E7}" destId="{7BFCCDC1-A3FB-4C57-AF32-E65339199B30}" srcOrd="2" destOrd="0" parTransId="{C878B41B-F780-40D0-B46F-F741DCDBA15F}" sibTransId="{1C509CB1-DE86-47DF-BFB2-A6EFD99F698D}"/>
    <dgm:cxn modelId="{5A7CF2EE-4688-4AD5-8017-834EADBA6191}" type="presOf" srcId="{A03138CC-2C16-4B1B-B185-A79A9CCDE2AC}" destId="{9F4C6C12-FE37-44A8-A6DE-16222922AAF2}" srcOrd="0" destOrd="1" presId="urn:microsoft.com/office/officeart/2005/8/layout/vList4"/>
    <dgm:cxn modelId="{B885AA26-3801-4668-8AEA-E056D0B3A8B0}" srcId="{EF7700A6-8147-4596-9B69-6B0B51F73A1B}" destId="{0199B6D0-D374-413D-BA79-F4DC905316E7}" srcOrd="2" destOrd="0" parTransId="{3CF4FD4C-9E73-45C9-979A-D37BD79F4078}" sibTransId="{8AB22925-F4B6-46D8-95A9-F4D509BF1B5B}"/>
    <dgm:cxn modelId="{4EDB23A8-E4C8-4E6F-A72C-9DEF5DB421BE}" srcId="{EF7700A6-8147-4596-9B69-6B0B51F73A1B}" destId="{AD5FE3B3-3408-4C05-B15F-8A5951CDF100}" srcOrd="1" destOrd="0" parTransId="{3081F7AC-73F4-43DA-8FE1-7D3B51A9211C}" sibTransId="{253EB52D-3561-4826-BB4B-CEF8FCD9AEEC}"/>
    <dgm:cxn modelId="{6AF22E15-A8A8-4A9E-9905-03B808121788}" type="presOf" srcId="{7BFCCDC1-A3FB-4C57-AF32-E65339199B30}" destId="{A0A056F4-838A-4151-9705-0C47C5921C6D}" srcOrd="0" destOrd="3" presId="urn:microsoft.com/office/officeart/2005/8/layout/vList4"/>
    <dgm:cxn modelId="{2BB1AAF3-4A1D-4DD4-9649-389CA69F7E38}" type="presOf" srcId="{40D18748-F7ED-4F04-BB5F-0E159EA04183}" destId="{A0A056F4-838A-4151-9705-0C47C5921C6D}" srcOrd="0" destOrd="1" presId="urn:microsoft.com/office/officeart/2005/8/layout/vList4"/>
    <dgm:cxn modelId="{56B3E6E7-8B69-4EEE-9F77-29061A98AC06}" srcId="{A8CB080C-FEC4-47E6-93A8-0D1AB1418EDE}" destId="{7DB861E8-011A-4AFA-9230-121A059C228A}" srcOrd="0" destOrd="0" parTransId="{3B5506DE-A4DE-4CE3-9C37-FDAFFAADAA0E}" sibTransId="{162AA014-84A8-490D-8BCE-3825B841D69F}"/>
    <dgm:cxn modelId="{13AA1AE4-9F95-418F-9537-CD4EB9763581}" type="presOf" srcId="{AD5FE3B3-3408-4C05-B15F-8A5951CDF100}" destId="{9F4C6C12-FE37-44A8-A6DE-16222922AAF2}" srcOrd="0" destOrd="0" presId="urn:microsoft.com/office/officeart/2005/8/layout/vList4"/>
    <dgm:cxn modelId="{F2FC399C-DF38-4219-BB71-1AA68DA346DD}" type="presOf" srcId="{00EBD347-A147-4F82-9050-BC9AC8FE7A11}" destId="{A0A056F4-838A-4151-9705-0C47C5921C6D}" srcOrd="0" destOrd="2" presId="urn:microsoft.com/office/officeart/2005/8/layout/vList4"/>
    <dgm:cxn modelId="{282D9E59-4BC8-4743-A622-BC53E2BDF967}" type="presOf" srcId="{0199B6D0-D374-413D-BA79-F4DC905316E7}" destId="{A0A056F4-838A-4151-9705-0C47C5921C6D}" srcOrd="0" destOrd="0" presId="urn:microsoft.com/office/officeart/2005/8/layout/vList4"/>
    <dgm:cxn modelId="{45F70110-942A-4763-90E3-40A90B5CE034}" type="presOf" srcId="{7DB861E8-011A-4AFA-9230-121A059C228A}" destId="{B5172945-B53F-4F51-BA56-0E855C574FA8}" srcOrd="1" destOrd="1" presId="urn:microsoft.com/office/officeart/2005/8/layout/vList4"/>
    <dgm:cxn modelId="{2B2BE80D-1901-4250-9A71-C4FA016B3278}" type="presOf" srcId="{A8CB080C-FEC4-47E6-93A8-0D1AB1418EDE}" destId="{B5172945-B53F-4F51-BA56-0E855C574FA8}" srcOrd="1" destOrd="0" presId="urn:microsoft.com/office/officeart/2005/8/layout/vList4"/>
    <dgm:cxn modelId="{4EB825F2-DFCE-4914-90E4-B3336D14A6C3}" type="presOf" srcId="{A03138CC-2C16-4B1B-B185-A79A9CCDE2AC}" destId="{4870D681-6375-4E63-B105-01B4FD7F02D4}" srcOrd="1" destOrd="1" presId="urn:microsoft.com/office/officeart/2005/8/layout/vList4"/>
    <dgm:cxn modelId="{7BA97FC8-5142-439C-8FAF-7128D56AD72F}" type="presOf" srcId="{A8CB080C-FEC4-47E6-93A8-0D1AB1418EDE}" destId="{0B54CB81-C56F-4025-B634-3AFC705A7AC7}" srcOrd="0" destOrd="0" presId="urn:microsoft.com/office/officeart/2005/8/layout/vList4"/>
    <dgm:cxn modelId="{8D49ABD8-E417-4E72-894A-0C70EDFCEF97}" srcId="{EF7700A6-8147-4596-9B69-6B0B51F73A1B}" destId="{A8CB080C-FEC4-47E6-93A8-0D1AB1418EDE}" srcOrd="0" destOrd="0" parTransId="{BE2988D0-9A5C-4B61-A485-2362474429FD}" sibTransId="{753F09E7-E017-4198-898B-6A261B90723F}"/>
    <dgm:cxn modelId="{336E68CC-D7A2-4E55-AD18-B39B323F8B23}" type="presOf" srcId="{40D18748-F7ED-4F04-BB5F-0E159EA04183}" destId="{8EB4958C-3D00-49FC-AF00-E0EF41894A16}" srcOrd="1" destOrd="1" presId="urn:microsoft.com/office/officeart/2005/8/layout/vList4"/>
    <dgm:cxn modelId="{FC657570-CCEF-4695-B25B-43162C7CF56D}" srcId="{AD5FE3B3-3408-4C05-B15F-8A5951CDF100}" destId="{A03138CC-2C16-4B1B-B185-A79A9CCDE2AC}" srcOrd="0" destOrd="0" parTransId="{FAC214C5-01C0-43CD-82BA-6D5061959475}" sibTransId="{CA6BDBB5-DA1C-4162-AA55-04BA3E7E1BC7}"/>
    <dgm:cxn modelId="{BE95E5A7-415F-4BB0-8B5C-434F8F6F7ACA}" type="presOf" srcId="{7BFCCDC1-A3FB-4C57-AF32-E65339199B30}" destId="{8EB4958C-3D00-49FC-AF00-E0EF41894A16}" srcOrd="1" destOrd="3" presId="urn:microsoft.com/office/officeart/2005/8/layout/vList4"/>
    <dgm:cxn modelId="{A8EBD229-B19F-45AE-A6DC-0A89E87B8765}" type="presOf" srcId="{AD5FE3B3-3408-4C05-B15F-8A5951CDF100}" destId="{4870D681-6375-4E63-B105-01B4FD7F02D4}" srcOrd="1" destOrd="0" presId="urn:microsoft.com/office/officeart/2005/8/layout/vList4"/>
    <dgm:cxn modelId="{59194AC1-0EE3-41B3-9E3D-D0657B6E08F3}" srcId="{0199B6D0-D374-413D-BA79-F4DC905316E7}" destId="{40D18748-F7ED-4F04-BB5F-0E159EA04183}" srcOrd="0" destOrd="0" parTransId="{D5A2DDEA-3E62-4BF2-946F-B7839BED4C09}" sibTransId="{3C6DC5D5-B3E8-4400-B87E-1474B3AA0E27}"/>
    <dgm:cxn modelId="{0B2374AF-38EE-48AA-AD8E-131818031583}" type="presOf" srcId="{00EBD347-A147-4F82-9050-BC9AC8FE7A11}" destId="{8EB4958C-3D00-49FC-AF00-E0EF41894A16}" srcOrd="1" destOrd="2" presId="urn:microsoft.com/office/officeart/2005/8/layout/vList4"/>
    <dgm:cxn modelId="{8AD8BF56-56D6-4D82-9316-9C5BD5A75CB7}" type="presParOf" srcId="{6C2B3D9B-DA77-48BB-8C02-D6FE30D334D2}" destId="{0A487FCF-CF3A-461D-A3DC-3647C67A6F7D}" srcOrd="0" destOrd="0" presId="urn:microsoft.com/office/officeart/2005/8/layout/vList4"/>
    <dgm:cxn modelId="{26B24CDC-90C3-44E8-93B5-18E1B8894FB1}" type="presParOf" srcId="{0A487FCF-CF3A-461D-A3DC-3647C67A6F7D}" destId="{0B54CB81-C56F-4025-B634-3AFC705A7AC7}" srcOrd="0" destOrd="0" presId="urn:microsoft.com/office/officeart/2005/8/layout/vList4"/>
    <dgm:cxn modelId="{434F7B5A-FCB4-4024-9411-C21848AB9E31}" type="presParOf" srcId="{0A487FCF-CF3A-461D-A3DC-3647C67A6F7D}" destId="{604A41C8-29CC-4443-8A1E-AAB73DC44864}" srcOrd="1" destOrd="0" presId="urn:microsoft.com/office/officeart/2005/8/layout/vList4"/>
    <dgm:cxn modelId="{A919C65B-65E5-4A9B-8F50-9EC270E2C4F1}" type="presParOf" srcId="{0A487FCF-CF3A-461D-A3DC-3647C67A6F7D}" destId="{B5172945-B53F-4F51-BA56-0E855C574FA8}" srcOrd="2" destOrd="0" presId="urn:microsoft.com/office/officeart/2005/8/layout/vList4"/>
    <dgm:cxn modelId="{D291B30A-9356-44A4-BB36-0948FA5DA395}" type="presParOf" srcId="{6C2B3D9B-DA77-48BB-8C02-D6FE30D334D2}" destId="{CE241B9F-8BB6-47EC-96A9-980BDAA6D14D}" srcOrd="1" destOrd="0" presId="urn:microsoft.com/office/officeart/2005/8/layout/vList4"/>
    <dgm:cxn modelId="{2014E084-5CAD-4FFF-BC9A-3561AFA07C19}" type="presParOf" srcId="{6C2B3D9B-DA77-48BB-8C02-D6FE30D334D2}" destId="{0DA8A8C7-4D77-4DDE-BC38-32AFD4881C94}" srcOrd="2" destOrd="0" presId="urn:microsoft.com/office/officeart/2005/8/layout/vList4"/>
    <dgm:cxn modelId="{855FA320-7B12-4AD6-A8E1-84A2F1059131}" type="presParOf" srcId="{0DA8A8C7-4D77-4DDE-BC38-32AFD4881C94}" destId="{9F4C6C12-FE37-44A8-A6DE-16222922AAF2}" srcOrd="0" destOrd="0" presId="urn:microsoft.com/office/officeart/2005/8/layout/vList4"/>
    <dgm:cxn modelId="{4B617B29-DA75-4ADC-9EC5-889E81BA8DAE}" type="presParOf" srcId="{0DA8A8C7-4D77-4DDE-BC38-32AFD4881C94}" destId="{A57E35D4-D6D2-459B-B13D-D261EBB58F78}" srcOrd="1" destOrd="0" presId="urn:microsoft.com/office/officeart/2005/8/layout/vList4"/>
    <dgm:cxn modelId="{E855D19D-07C4-4168-BE82-692316E1AED2}" type="presParOf" srcId="{0DA8A8C7-4D77-4DDE-BC38-32AFD4881C94}" destId="{4870D681-6375-4E63-B105-01B4FD7F02D4}" srcOrd="2" destOrd="0" presId="urn:microsoft.com/office/officeart/2005/8/layout/vList4"/>
    <dgm:cxn modelId="{A8DB6384-FA24-457F-9250-38C9AAB78AB2}" type="presParOf" srcId="{6C2B3D9B-DA77-48BB-8C02-D6FE30D334D2}" destId="{3D813400-8E15-40E5-AC10-D4233257293F}" srcOrd="3" destOrd="0" presId="urn:microsoft.com/office/officeart/2005/8/layout/vList4"/>
    <dgm:cxn modelId="{1BA6FD88-10B4-4CE4-AC7F-30AEDC1564FF}" type="presParOf" srcId="{6C2B3D9B-DA77-48BB-8C02-D6FE30D334D2}" destId="{8E1729CA-2771-47A1-96D4-20C3F9D039DA}" srcOrd="4" destOrd="0" presId="urn:microsoft.com/office/officeart/2005/8/layout/vList4"/>
    <dgm:cxn modelId="{DA47FE20-7849-4C95-9B90-21662D139C9A}" type="presParOf" srcId="{8E1729CA-2771-47A1-96D4-20C3F9D039DA}" destId="{A0A056F4-838A-4151-9705-0C47C5921C6D}" srcOrd="0" destOrd="0" presId="urn:microsoft.com/office/officeart/2005/8/layout/vList4"/>
    <dgm:cxn modelId="{9A7D1E98-3BAA-4B04-940A-A73B3D23FD77}" type="presParOf" srcId="{8E1729CA-2771-47A1-96D4-20C3F9D039DA}" destId="{3591E4F6-5B08-45EC-A606-58CBCE77EC9C}" srcOrd="1" destOrd="0" presId="urn:microsoft.com/office/officeart/2005/8/layout/vList4"/>
    <dgm:cxn modelId="{26805E32-B725-4E35-ACB1-AA73B21E07CF}" type="presParOf" srcId="{8E1729CA-2771-47A1-96D4-20C3F9D039DA}" destId="{8EB4958C-3D00-49FC-AF00-E0EF41894A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EA72-4FE7-4F0C-9FE4-8E04C7BA31B4}">
      <dsp:nvSpPr>
        <dsp:cNvPr id="0" name=""/>
        <dsp:cNvSpPr/>
      </dsp:nvSpPr>
      <dsp:spPr>
        <a:xfrm>
          <a:off x="328777" y="0"/>
          <a:ext cx="3692666" cy="4730868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 </a:t>
          </a:r>
          <a:endParaRPr lang="fr-FR" sz="6500" kern="1200" dirty="0"/>
        </a:p>
      </dsp:txBody>
      <dsp:txXfrm>
        <a:off x="328777" y="0"/>
        <a:ext cx="3692666" cy="1419260"/>
      </dsp:txXfrm>
    </dsp:sp>
    <dsp:sp modelId="{2DDC2B29-433F-49C5-A235-36968BD0F8DF}">
      <dsp:nvSpPr>
        <dsp:cNvPr id="0" name=""/>
        <dsp:cNvSpPr/>
      </dsp:nvSpPr>
      <dsp:spPr>
        <a:xfrm>
          <a:off x="4084802" y="874032"/>
          <a:ext cx="3859072" cy="307193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2.Détenteur d’un Baccalauréat, étudiant en études secondaires …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  <a:sym typeface="Wingdings"/>
            </a:rPr>
            <a:t>PARCOURSUP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  <a:sym typeface="Wingding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solidFill>
                <a:srgbClr val="C00000"/>
              </a:solidFill>
              <a:sym typeface="Wingdings"/>
            </a:rPr>
            <a:t>Pour l’IFSI d’ORTHEZ : 34 places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  <a:sym typeface="Wingding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  <a:sym typeface="Wingdings"/>
            </a:rPr>
            <a:t> 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174776" y="964006"/>
        <a:ext cx="3679124" cy="2891985"/>
      </dsp:txXfrm>
    </dsp:sp>
    <dsp:sp modelId="{49BA884B-13EA-4780-B400-C412BBDAE327}">
      <dsp:nvSpPr>
        <dsp:cNvPr id="0" name=""/>
        <dsp:cNvSpPr/>
      </dsp:nvSpPr>
      <dsp:spPr>
        <a:xfrm>
          <a:off x="18896" y="432070"/>
          <a:ext cx="3807323" cy="415445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1.Formation Professionnelle*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i="1" kern="1200" dirty="0" smtClean="0">
              <a:solidFill>
                <a:schemeClr val="tx1"/>
              </a:solidFill>
            </a:rPr>
            <a:t>Je</a:t>
          </a:r>
          <a:r>
            <a:rPr lang="fr-FR" sz="2000" b="0" i="1" kern="1200" baseline="0" dirty="0" smtClean="0">
              <a:solidFill>
                <a:schemeClr val="tx1"/>
              </a:solidFill>
            </a:rPr>
            <a:t> suis en reconversion professionnelle et justifie de 3 ans d’expérience professionnelle à temps plein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  <a:sym typeface="Wingdings"/>
            </a:rPr>
            <a:t></a:t>
          </a:r>
          <a:r>
            <a:rPr lang="fr-FR" sz="2000" b="1" i="1" kern="1200" baseline="0" dirty="0" smtClean="0">
              <a:solidFill>
                <a:schemeClr val="tx1"/>
              </a:solidFill>
            </a:rPr>
            <a:t>Concours FP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i="1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baseline="0" dirty="0" smtClean="0">
              <a:solidFill>
                <a:srgbClr val="C00000"/>
              </a:solidFill>
            </a:rPr>
            <a:t>Pour l’IFSI d’ORTHEZ : 10 places </a:t>
          </a:r>
          <a:endParaRPr lang="fr-FR" sz="2000" b="1" i="1" kern="1200" dirty="0">
            <a:solidFill>
              <a:srgbClr val="C00000"/>
            </a:solidFill>
          </a:endParaRPr>
        </a:p>
      </dsp:txBody>
      <dsp:txXfrm>
        <a:off x="18896" y="432070"/>
        <a:ext cx="3807323" cy="1246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4CB81-C56F-4025-B634-3AFC705A7AC7}">
      <dsp:nvSpPr>
        <dsp:cNvPr id="0" name=""/>
        <dsp:cNvSpPr/>
      </dsp:nvSpPr>
      <dsp:spPr>
        <a:xfrm>
          <a:off x="0" y="0"/>
          <a:ext cx="5544616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Brique 1</a:t>
          </a:r>
          <a:endParaRPr lang="fr-F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Evaluation quantitative (notes bac, terminale, première)</a:t>
          </a:r>
          <a:endParaRPr lang="fr-FR" sz="1500" kern="1200" dirty="0"/>
        </a:p>
      </dsp:txBody>
      <dsp:txXfrm>
        <a:off x="1257439" y="0"/>
        <a:ext cx="4287176" cy="1485165"/>
      </dsp:txXfrm>
    </dsp:sp>
    <dsp:sp modelId="{604A41C8-29CC-4443-8A1E-AAB73DC44864}">
      <dsp:nvSpPr>
        <dsp:cNvPr id="0" name=""/>
        <dsp:cNvSpPr/>
      </dsp:nvSpPr>
      <dsp:spPr>
        <a:xfrm>
          <a:off x="78011" y="225139"/>
          <a:ext cx="1108923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C6C12-FE37-44A8-A6DE-16222922AAF2}">
      <dsp:nvSpPr>
        <dsp:cNvPr id="0" name=""/>
        <dsp:cNvSpPr/>
      </dsp:nvSpPr>
      <dsp:spPr>
        <a:xfrm>
          <a:off x="0" y="1633681"/>
          <a:ext cx="5544616" cy="148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Brique 2</a:t>
          </a:r>
          <a:endParaRPr lang="fr-F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Evaluation de la fiche avenir  (pour les futurs bacheliers)</a:t>
          </a:r>
          <a:endParaRPr lang="fr-FR" sz="1500" kern="1200" dirty="0"/>
        </a:p>
      </dsp:txBody>
      <dsp:txXfrm>
        <a:off x="1257439" y="1633681"/>
        <a:ext cx="4287176" cy="1485165"/>
      </dsp:txXfrm>
    </dsp:sp>
    <dsp:sp modelId="{A57E35D4-D6D2-459B-B13D-D261EBB58F78}">
      <dsp:nvSpPr>
        <dsp:cNvPr id="0" name=""/>
        <dsp:cNvSpPr/>
      </dsp:nvSpPr>
      <dsp:spPr>
        <a:xfrm>
          <a:off x="148516" y="1782198"/>
          <a:ext cx="1108923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56F4-838A-4151-9705-0C47C5921C6D}">
      <dsp:nvSpPr>
        <dsp:cNvPr id="0" name=""/>
        <dsp:cNvSpPr/>
      </dsp:nvSpPr>
      <dsp:spPr>
        <a:xfrm>
          <a:off x="0" y="3267363"/>
          <a:ext cx="5544616" cy="148516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Brique 3</a:t>
          </a:r>
          <a:endParaRPr lang="fr-F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/>
            <a:t>Evaluation par les IFSI </a:t>
          </a:r>
          <a:endParaRPr lang="fr-F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Grille d’évaluation identique / académie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Répartition arbitraire des dossiers des candidats de l’académie de bordeaux sur les 14 IFSI </a:t>
          </a:r>
          <a:endParaRPr lang="fr-FR" sz="1500" kern="1200" dirty="0"/>
        </a:p>
      </dsp:txBody>
      <dsp:txXfrm>
        <a:off x="1257439" y="3267363"/>
        <a:ext cx="4287176" cy="1485165"/>
      </dsp:txXfrm>
    </dsp:sp>
    <dsp:sp modelId="{3591E4F6-5B08-45EC-A606-58CBCE77EC9C}">
      <dsp:nvSpPr>
        <dsp:cNvPr id="0" name=""/>
        <dsp:cNvSpPr/>
      </dsp:nvSpPr>
      <dsp:spPr>
        <a:xfrm>
          <a:off x="148516" y="3415879"/>
          <a:ext cx="1108923" cy="11881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42C5CD-D6B0-4796-952B-F3C20A1344D3}" type="datetimeFigureOut">
              <a:rPr lang="fr-FR"/>
              <a:pPr>
                <a:defRPr/>
              </a:pPr>
              <a:t>20/12/2021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98" y="9429751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47EE5-8DCF-4F36-BE47-0FBDC4DC1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76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98" y="2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4A1603-EB3F-4B1A-AA04-B523BC4A2740}" type="datetimeFigureOut">
              <a:rPr lang="fr-FR"/>
              <a:pPr>
                <a:defRPr/>
              </a:pPr>
              <a:t>20/12/2021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06" y="4716465"/>
            <a:ext cx="5438464" cy="4467225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98" y="9429751"/>
            <a:ext cx="2944958" cy="496888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733F7-F62A-4265-9479-8C59CE2E73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36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3EE-45DF-4B63-B59F-5C716DEC61B2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1909-76A1-49EB-B6FA-77D3B21147BD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D6F1-7F6C-4E84-A9B0-E3C383D0D3AD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13CE-3C29-4AC9-A950-8CEB9FB6795F}" type="datetime1">
              <a:rPr lang="fr-FR" smtClean="0">
                <a:solidFill>
                  <a:srgbClr val="D7DAE1"/>
                </a:solidFill>
              </a:rPr>
              <a:t>20/12/2021</a:t>
            </a:fld>
            <a:endParaRPr lang="fr-FR" dirty="0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>
                <a:solidFill>
                  <a:srgbClr val="D7DAE1"/>
                </a:solidFill>
              </a:rPr>
              <a:t>Pascale CAGNET IFSI ORTHEZ février 2021</a:t>
            </a:r>
            <a:endParaRPr lang="fr-FR" dirty="0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4680B"/>
                </a:solidFill>
                <a:latin typeface="Franklin Gothic Book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D7DAE1"/>
                </a:solidFill>
              </a:rPr>
              <a:pPr/>
              <a:t>‹N°›</a:t>
            </a:fld>
            <a:endParaRPr lang="fr-FR" dirty="0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4680B"/>
                </a:solidFill>
                <a:latin typeface="Franklin Gothic Book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266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67440-A8A1-4158-9051-8625A1B6D5F9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1BB1-CD5A-46B7-A480-0BA10E8873DF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FFFFF"/>
                </a:solidFill>
                <a:latin typeface="Franklin Gothic Book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Franklin Gothic Book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FFFFF"/>
                </a:solidFill>
                <a:latin typeface="Franklin Gothic Book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0EB-F439-4888-8C16-C5E41F5D6E85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7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5516-B9F8-4C10-9D45-137F6EC13B49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C3CA-0425-4320-A28E-F148C2AD3D11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9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56DE-827E-4B20-B9BA-C93D3D12B1E9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93F6-5B0A-4562-ADB0-492941098776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5F3A-AFBE-489F-A6E5-963F4018F34E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B8D2-CB36-4BFF-B2D0-48D32A31A0FF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EE7D-0741-47FD-B083-AD468156F8E8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5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CAA-DED2-4860-A070-8579E0F5B2EB}" type="datetime1">
              <a:rPr lang="fr-FR" smtClean="0">
                <a:solidFill>
                  <a:srgbClr val="55554A"/>
                </a:solidFill>
              </a:rPr>
              <a:t>20/12/2021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7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1160-EE45-4230-810F-0739E5D079A1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851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08A6-53C0-4ACE-B48F-8C47BBB731A9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93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4227-1265-4CC5-BA40-2B707C9BE1D3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25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435C-46AD-434A-8C0B-2B5DB696E957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8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42A0-5EC7-49EF-86D0-0042313FE101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0D6D-34B8-4577-BE2D-CCFF8A1AA02B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244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5C60-24B0-40CB-9270-1EEF1A6A4980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09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BAB2-7B6A-472E-9F6E-F0AF66D50FB4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E408-C9A5-42CA-90F7-74472663FB87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34342"/>
                </a:solidFill>
              </a:rPr>
              <a:t>Pascale CAGNET IFSI ORTHEZ février 2021</a:t>
            </a:r>
            <a:endParaRPr lang="fr-FR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434342"/>
                </a:solidFill>
              </a:rPr>
              <a:pPr/>
              <a:t>‹N°›</a:t>
            </a:fld>
            <a:endParaRPr lang="fr-FR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9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3E2B-D85D-4B1A-AD30-277E14E0C1EB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562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D52D-DBB7-4A04-AAEB-DDEDFA04B01C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14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8B4A-B9FA-4305-8DE3-1458F8DAD208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608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E9-DB95-4D77-BD35-37B3080C0904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359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D3F6-9146-4D23-BBD8-4A4100BC7310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53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B191-52C7-4C62-ABE2-44D6753D6119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326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15CD-F281-4F69-AAB5-9AF8CB4F1744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5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8AF0-A537-4C83-A446-21C60E0459C5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724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DF42-63DC-4C16-9E1F-FE70FF23C500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7F77-678B-4FB8-B4DE-C763685AE474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D02B-96A0-47D2-B344-F5C6048CB50D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293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5B85-44B5-4F97-ACA6-6A11151A6862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34342"/>
                </a:solidFill>
              </a:rPr>
              <a:t>IFSI ORTHEZ février 2020</a:t>
            </a:r>
            <a:endParaRPr lang="fr-FR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434342"/>
                </a:solidFill>
              </a:rPr>
              <a:pPr/>
              <a:t>‹N°›</a:t>
            </a:fld>
            <a:endParaRPr lang="fr-FR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0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B74-0F69-4DBD-8DD0-42A579D43166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209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8CC6-2029-4426-A78C-5151EDDA0E13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71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1699-B5D7-4FB5-BC1B-D34775F9E5C0}" type="datetime1">
              <a:rPr lang="fr-FR" smtClean="0"/>
              <a:pPr/>
              <a:t>20/12/2021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2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EEEB-A3E4-486E-8CDE-66948466ECF1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5B1E-81F9-47D1-8B5B-59DD7F0ABFE5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219-8A3A-409A-9672-A51635EBB834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A269-87EF-44C9-83AE-89FA099A62E9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34342"/>
                </a:solidFill>
              </a:rPr>
              <a:t>Pascale CAGNET IFSI ORTHEZ février 2021</a:t>
            </a:r>
            <a:endParaRPr lang="fr-FR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434342"/>
                </a:solidFill>
              </a:rPr>
              <a:pPr/>
              <a:t>‹N°›</a:t>
            </a:fld>
            <a:endParaRPr lang="fr-FR" dirty="0">
              <a:solidFill>
                <a:srgbClr val="43434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9272-5507-496D-909D-21177978E823}" type="datetime1">
              <a:rPr lang="fr-FR" smtClean="0"/>
              <a:t>20/12/2021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1188A1-8330-40BE-866C-160E13438047}" type="datetime1">
              <a:rPr lang="fr-FR" smtClean="0">
                <a:latin typeface="Franklin Gothic Book"/>
                <a:cs typeface="+mn-cs"/>
              </a:rPr>
              <a:t>20/12/2021</a:t>
            </a:fld>
            <a:endParaRPr lang="fr-FR" dirty="0"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latin typeface="Franklin Gothic Book"/>
                <a:cs typeface="+mn-cs"/>
              </a:rPr>
              <a:t>Pascale CAGNET IFSI ORTHEZ février 2021</a:t>
            </a:r>
            <a:endParaRPr lang="fr-FR" dirty="0"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07BAAB-DF34-4BDA-9517-33703423FFDE}" type="datetime1">
              <a:rPr lang="fr-FR" smtClean="0">
                <a:solidFill>
                  <a:srgbClr val="55554A"/>
                </a:solidFill>
                <a:latin typeface="Franklin Gothic Book"/>
                <a:cs typeface="+mn-cs"/>
              </a:rPr>
              <a:t>20/12/2021</a:t>
            </a:fld>
            <a:endParaRPr lang="fr-FR" dirty="0">
              <a:solidFill>
                <a:srgbClr val="55554A"/>
              </a:solidFill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55554A"/>
                </a:solidFill>
                <a:latin typeface="Franklin Gothic Book"/>
                <a:cs typeface="+mn-cs"/>
              </a:rPr>
              <a:t>Pascale CAGNET IFSI ORTHEZ février 2021</a:t>
            </a:r>
            <a:endParaRPr lang="fr-FR" dirty="0">
              <a:solidFill>
                <a:srgbClr val="55554A"/>
              </a:solidFill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solidFill>
                  <a:srgbClr val="55554A"/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55554A"/>
              </a:solidFill>
              <a:latin typeface="Franklin Gothic Book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E0E0EC-6ADB-40F8-A268-433D23A7742C}" type="datetime1">
              <a:rPr lang="fr-FR" smtClean="0">
                <a:latin typeface="Franklin Gothic Book"/>
              </a:rPr>
              <a:t>20/12/2021</a:t>
            </a:fld>
            <a:endParaRPr lang="fr-FR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latin typeface="Franklin Gothic Book"/>
              </a:rPr>
              <a:t>Pascale CAGNET IFSI ORTHEZ février 2021</a:t>
            </a:r>
            <a:endParaRPr lang="fr-FR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396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882ED1-793F-4C42-B7F2-866A78B9175E}" type="datetime1">
              <a:rPr lang="fr-FR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20/12/2021</a:t>
            </a:fld>
            <a:endParaRPr lang="fr-FR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latin typeface="Franklin Gothic Book"/>
              </a:rPr>
              <a:t>IFSI ORTHEZ février 2020</a:t>
            </a:r>
            <a:endParaRPr lang="fr-FR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225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formation en IFSI </a:t>
            </a:r>
            <a:endParaRPr lang="fr-FR" sz="28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1"/>
            <a:ext cx="8820472" cy="4884543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Pascale CAGNET IFSI ORTHEZ février 2021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864" y="6158354"/>
            <a:ext cx="5112568" cy="69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060606"/>
                </a:solidFill>
              </a:rPr>
              <a:t>Toute ressemblance avec des personnages connus ….</a:t>
            </a:r>
            <a:endParaRPr lang="fr-FR" i="1" dirty="0">
              <a:solidFill>
                <a:srgbClr val="06060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1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29189"/>
              </p:ext>
            </p:extLst>
          </p:nvPr>
        </p:nvGraphicFramePr>
        <p:xfrm>
          <a:off x="960071" y="476672"/>
          <a:ext cx="7943887" cy="473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0693E-DBD1-4955-982D-1530751F0277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978960" y="184284"/>
            <a:ext cx="7072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Calibri" pitchFamily="34" charset="0"/>
              </a:rPr>
              <a:t>2 catégories de candidats :</a:t>
            </a:r>
            <a:endParaRPr lang="fr-FR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92856" y="443603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* </a:t>
            </a:r>
            <a:r>
              <a:rPr lang="fr-FR" sz="1400" dirty="0" err="1" smtClean="0">
                <a:solidFill>
                  <a:prstClr val="black"/>
                </a:solidFill>
              </a:rPr>
              <a:t>Parcourplus</a:t>
            </a:r>
            <a:r>
              <a:rPr lang="fr-FR" sz="1400" dirty="0" smtClean="0">
                <a:solidFill>
                  <a:prstClr val="black"/>
                </a:solidFill>
              </a:rPr>
              <a:t> : plateforme à visée informative </a:t>
            </a:r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433582" y="317946"/>
            <a:ext cx="5470376" cy="593407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fr-FR" sz="20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Formation professionnelle</a:t>
            </a:r>
          </a:p>
          <a:p>
            <a:pPr lvl="0" algn="ctr">
              <a:defRPr/>
            </a:pPr>
            <a:endParaRPr lang="fr-FR" sz="28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Tx/>
              <a:buChar char="-"/>
              <a:defRPr/>
            </a:pPr>
            <a:r>
              <a:rPr lang="fr-FR" sz="24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Inscription </a:t>
            </a:r>
            <a:r>
              <a:rPr lang="fr-FR" sz="24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l’IFSI de son </a:t>
            </a:r>
            <a:r>
              <a:rPr lang="fr-FR" sz="24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</a:t>
            </a:r>
          </a:p>
          <a:p>
            <a:pPr marL="342900" lvl="0" indent="-342900" algn="ctr">
              <a:buFontTx/>
              <a:buChar char="-"/>
              <a:defRPr/>
            </a:pPr>
            <a:endParaRPr lang="fr-FR" sz="2400" b="1" i="1" cap="none" spc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  <a:defRPr/>
            </a:pPr>
            <a:r>
              <a:rPr lang="fr-FR" sz="24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Concours </a:t>
            </a:r>
            <a:r>
              <a:rPr lang="fr-FR" sz="24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Avril </a:t>
            </a:r>
            <a:r>
              <a:rPr lang="fr-FR" sz="24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fr-FR" sz="2000" b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95250">
              <a:buFont typeface="Arial" panose="020B0604020202020204" pitchFamily="34" charset="0"/>
              <a:buChar char="•"/>
              <a:defRPr/>
            </a:pPr>
            <a:r>
              <a:rPr lang="fr-FR" sz="2600" cap="none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Epreuve écrite de maths et français  (1/2h pour chaque épreuve )</a:t>
            </a:r>
          </a:p>
          <a:p>
            <a:pPr marL="360363" lvl="1" indent="-93663">
              <a:buClrTx/>
              <a:buFont typeface="Arial" pitchFamily="34" charset="0"/>
              <a:buChar char="•"/>
              <a:defRPr/>
            </a:pPr>
            <a:r>
              <a:rPr lang="fr-F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entretien oral de 20’ sur les motivations et le projet </a:t>
            </a:r>
          </a:p>
          <a:p>
            <a:pPr lvl="0" algn="ctr">
              <a:defRPr/>
            </a:pPr>
            <a:r>
              <a:rPr lang="fr-FR" sz="24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2 épreuves sont notées sur 20, le candidat doit obtenir la moyenne sans qu’aucune des 2 notes soit inférieure à 8/20 (éliminatoire)</a:t>
            </a:r>
            <a:endParaRPr lang="fr-FR" sz="2800" b="1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fr-FR" sz="2400" b="1" i="1" cap="none" spc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1" y="1484784"/>
            <a:ext cx="34291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131840" y="317946"/>
            <a:ext cx="5904656" cy="60399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fr-FR" sz="2000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Formation professionnelle</a:t>
            </a:r>
          </a:p>
          <a:p>
            <a:pPr lvl="0" algn="ctr">
              <a:defRPr/>
            </a:pPr>
            <a:r>
              <a:rPr lang="fr-FR" sz="2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calendrier :</a:t>
            </a:r>
          </a:p>
          <a:p>
            <a:pPr lvl="0" algn="ctr">
              <a:defRPr/>
            </a:pPr>
            <a:endParaRPr lang="fr-FR" sz="28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6225" lvl="0" indent="-185738" algn="ctr">
              <a:buFontTx/>
              <a:buChar char="-"/>
              <a:defRPr/>
            </a:pPr>
            <a:r>
              <a:rPr lang="fr-FR" sz="2400" b="1" u="sng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Inscription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Décembre 2021 au</a:t>
            </a:r>
          </a:p>
          <a:p>
            <a:pPr marL="90487" lvl="0" algn="ctr">
              <a:defRPr/>
            </a:pP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fr-FR" sz="24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fr-FR" sz="8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ctr">
              <a:buFontTx/>
              <a:buChar char="-"/>
              <a:defRPr/>
            </a:pPr>
            <a:r>
              <a:rPr lang="fr-FR" sz="2400" b="1" u="sng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Concours </a:t>
            </a:r>
            <a:r>
              <a:rPr lang="fr-FR" sz="2400" b="1" u="sng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écrit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Avril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fr-FR" sz="2400" b="1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matin </a:t>
            </a:r>
          </a:p>
          <a:p>
            <a:pPr lvl="0" algn="ctr">
              <a:defRPr/>
            </a:pPr>
            <a:r>
              <a:rPr lang="fr-FR" sz="2400" b="1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l’IFSI d’Orthez </a:t>
            </a:r>
          </a:p>
          <a:p>
            <a:pPr lvl="0" algn="ctr">
              <a:defRPr/>
            </a:pPr>
            <a:endParaRPr lang="fr-FR" sz="10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lvl="0" indent="-185738" algn="ctr">
              <a:buFontTx/>
              <a:buChar char="-"/>
              <a:defRPr/>
            </a:pPr>
            <a:r>
              <a:rPr lang="fr-FR" sz="2400" b="1" u="sng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Entretien</a:t>
            </a:r>
            <a:r>
              <a:rPr lang="fr-FR" sz="2400" b="1" u="sng" cap="non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partir du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Avril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après-midi</a:t>
            </a:r>
            <a:endParaRPr lang="fr-FR" sz="24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fr-FR" sz="22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  <a:defRPr/>
            </a:pPr>
            <a:r>
              <a:rPr lang="fr-FR" sz="2400" b="1" u="sng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fr-FR" sz="24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Mai 2022</a:t>
            </a:r>
            <a:endParaRPr lang="fr-FR" sz="24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fr-FR" sz="2400" b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fr-FR" sz="2400" b="1" i="1" cap="none" spc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L’admission est définitive après avoir confirmation d’un financement par un organisme de financement ou par votre employeur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février 2020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1" y="1484784"/>
            <a:ext cx="31309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000" b="1" cap="none" spc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ParcourSup</a:t>
            </a:r>
            <a:r>
              <a:rPr lang="fr-FR" sz="40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2060848"/>
            <a:ext cx="31683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ACCBF9">
                    <a:lumMod val="25000"/>
                  </a:srgbClr>
                </a:solidFill>
              </a:rPr>
              <a:t>Le calendrier …</a:t>
            </a:r>
            <a:endParaRPr lang="fr-FR" sz="2400" b="1" dirty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2816"/>
            <a:ext cx="2877312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315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3" y="404664"/>
            <a:ext cx="5182082" cy="57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Inscription depuis le 20 janvier </a:t>
            </a:r>
          </a:p>
          <a:p>
            <a:pPr algn="ctr"/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5 vœux</a:t>
            </a:r>
          </a:p>
          <a:p>
            <a:pPr algn="ctr"/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ACCBF9">
                    <a:lumMod val="25000"/>
                  </a:srgbClr>
                </a:solidFill>
              </a:rPr>
              <a:t>1 vœu </a:t>
            </a: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: groupement d’IFSI rattaché à l’université </a:t>
            </a:r>
          </a:p>
          <a:p>
            <a:pPr algn="ctr"/>
            <a:r>
              <a:rPr lang="fr-FR" b="1" dirty="0" smtClean="0">
                <a:solidFill>
                  <a:srgbClr val="ACCBF9">
                    <a:lumMod val="25000"/>
                  </a:srgbClr>
                </a:solidFill>
              </a:rPr>
              <a:t>1 sous vœu</a:t>
            </a: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: 1 IFSI parmi les IFSI regroupés </a:t>
            </a:r>
          </a:p>
          <a:p>
            <a:pPr algn="ctr"/>
            <a:endParaRPr lang="fr-FR" dirty="0">
              <a:solidFill>
                <a:srgbClr val="ACCBF9">
                  <a:lumMod val="25000"/>
                </a:srgbClr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Académie de BORDEAUX : </a:t>
            </a:r>
          </a:p>
          <a:p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14 IFSI  :  10 SOUS VŒUX POSSIBLES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3-eu-west-1.amazonaws.com/groupe-carton/posts/se-sentir-puissant-atout-ou-handicap-pour-faire-des-choix-rapides_779x3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6" y="1052736"/>
            <a:ext cx="2337256" cy="9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6911975" y="5301208"/>
            <a:ext cx="396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dirty="0" smtClean="0">
                <a:solidFill>
                  <a:srgbClr val="FF0000"/>
                </a:solidFill>
              </a:rPr>
              <a:t>les VOEUX:</a:t>
            </a:r>
          </a:p>
          <a:p>
            <a:pPr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QUELLES STRATEGIES??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2060848"/>
            <a:ext cx="31683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2"/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103188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Situation géographique</a:t>
            </a:r>
          </a:p>
          <a:p>
            <a:pPr marL="285750" indent="-103188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Situation financière </a:t>
            </a:r>
          </a:p>
          <a:p>
            <a:pPr marL="182562"/>
            <a:endParaRPr lang="fr-FR" dirty="0">
              <a:solidFill>
                <a:srgbClr val="ACCBF9">
                  <a:lumMod val="25000"/>
                </a:srgbClr>
              </a:solidFill>
            </a:endParaRPr>
          </a:p>
          <a:p>
            <a:pPr marL="182562"/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182562"/>
            <a:r>
              <a:rPr lang="fr-FR" b="1" i="1" dirty="0" smtClean="0">
                <a:solidFill>
                  <a:srgbClr val="FF0000"/>
                </a:solidFill>
              </a:rPr>
              <a:t>Aucune possibilité à ce jour après admission de muter dans une autre académie  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Les sous Vœux:</a:t>
            </a:r>
          </a:p>
          <a:p>
            <a:pPr eaLnBrk="1" hangingPunct="1"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QUELLES STRATEGIES?</a:t>
            </a:r>
            <a:endParaRPr lang="fr-FR" sz="2500" b="1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2060848"/>
            <a:ext cx="4693134" cy="3816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indent="-103188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Limiter les sous vœux </a:t>
            </a:r>
          </a:p>
          <a:p>
            <a:pPr marL="249237"/>
            <a:r>
              <a:rPr lang="fr-FR" sz="1600" dirty="0" smtClean="0">
                <a:solidFill>
                  <a:srgbClr val="FF0000"/>
                </a:solidFill>
              </a:rPr>
              <a:t>(attente après résultat devient interminable!!!!)</a:t>
            </a:r>
          </a:p>
          <a:p>
            <a:pPr marL="249237"/>
            <a:endParaRPr lang="fr-FR" sz="1600" dirty="0" smtClean="0">
              <a:solidFill>
                <a:srgbClr val="FF0000"/>
              </a:solidFill>
            </a:endParaRPr>
          </a:p>
          <a:p>
            <a:pPr marL="352425" indent="-103188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Réfléchir à la situation géographique </a:t>
            </a:r>
          </a:p>
          <a:p>
            <a:pPr marL="249237"/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352425" indent="-103188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Etudier la situation financière  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330">
            <a:off x="7062849" y="472353"/>
            <a:ext cx="134045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9592" y="620688"/>
            <a:ext cx="2305050" cy="560153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Franklin Gothic Book"/>
              </a:rPr>
              <a:t>Les 14 IFSI de l’Académie de Bordeaux : 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64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  <a:latin typeface="Franklin Gothic Book"/>
              </a:rPr>
              <a:t>Orthez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Pau 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Bayonne</a:t>
            </a:r>
          </a:p>
          <a:p>
            <a:pPr algn="ctr"/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40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Dax 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Mont de Marsan</a:t>
            </a:r>
          </a:p>
          <a:p>
            <a:pPr algn="ctr"/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47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Agen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Marmande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Villeneuve sur Lot</a:t>
            </a:r>
          </a:p>
          <a:p>
            <a:pPr algn="ctr"/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33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Pellegrin/Xavier </a:t>
            </a:r>
            <a:r>
              <a:rPr lang="fr-FR" sz="1400" dirty="0" err="1" smtClean="0">
                <a:solidFill>
                  <a:prstClr val="black"/>
                </a:solidFill>
                <a:latin typeface="Franklin Gothic Book"/>
              </a:rPr>
              <a:t>Arnozan</a:t>
            </a:r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Charles Perrens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Croix Rouge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Bagatelle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Libourne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1187624" y="285750"/>
            <a:ext cx="72705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Modalités d’évaluation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45450825"/>
              </p:ext>
            </p:extLst>
          </p:nvPr>
        </p:nvGraphicFramePr>
        <p:xfrm>
          <a:off x="2123728" y="1052736"/>
          <a:ext cx="55446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5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685800" y="23011"/>
            <a:ext cx="7772400" cy="542875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Les Critères D’EVALUATION NATIONAUX</a:t>
            </a:r>
          </a:p>
          <a:p>
            <a:pPr eaLnBrk="1" hangingPunct="1"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Arrêté 3 janvier 2019</a:t>
            </a:r>
          </a:p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95318"/>
            <a:ext cx="6840760" cy="400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5801" y="563643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Tous les onglets sont à renseigner 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06" y="5461567"/>
            <a:ext cx="836596" cy="71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4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2999234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fr-FR" sz="40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programme de formation :</a:t>
            </a:r>
          </a:p>
          <a:p>
            <a:pPr algn="ctr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présentation synthétique ! </a:t>
            </a:r>
            <a:endParaRPr lang="fr-FR" sz="4000" b="1" i="1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latin typeface="Calibri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48"/>
            <a:ext cx="2987824" cy="60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ADMISSION et RECOURS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984" y="2060848"/>
            <a:ext cx="3973054" cy="3816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Si je suis admis(e) 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Confirmer l’admission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Mettre en attente des sous vœux</a:t>
            </a:r>
          </a:p>
          <a:p>
            <a:pPr marL="285750" indent="-285750" algn="ctr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algn="ctr"/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r>
              <a:rPr lang="fr-FR" b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  <a:r>
              <a:rPr lang="fr-FR" b="1" i="1" dirty="0">
                <a:solidFill>
                  <a:srgbClr val="ACCBF9">
                    <a:lumMod val="25000"/>
                  </a:srgbClr>
                </a:solidFill>
              </a:rPr>
              <a:t>Si je </a:t>
            </a: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ne suis pas admis(e</a:t>
            </a:r>
            <a:r>
              <a:rPr lang="fr-FR" b="1" i="1" dirty="0">
                <a:solidFill>
                  <a:srgbClr val="ACCBF9">
                    <a:lumMod val="25000"/>
                  </a:srgbClr>
                </a:solidFill>
              </a:rPr>
              <a:t>) </a:t>
            </a: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et souhaite en connaitre les raisons </a:t>
            </a:r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:</a:t>
            </a:r>
          </a:p>
          <a:p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- Saisir la Présidente de la commission des vœux (informations sur la plateforme)</a:t>
            </a:r>
            <a:endParaRPr lang="fr-FR" i="1" dirty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26" name="Picture 2" descr="Résultat de recherche d'images pour &quot;résultats humou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/>
          <a:stretch/>
        </p:blipFill>
        <p:spPr bwMode="auto">
          <a:xfrm>
            <a:off x="483918" y="2060848"/>
            <a:ext cx="3277191" cy="37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5800" y="1706905"/>
            <a:ext cx="3075308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prstClr val="white"/>
                </a:solidFill>
              </a:rPr>
              <a:t>Les résultats PARCOURSUP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972422" y="3046312"/>
            <a:ext cx="1080120" cy="11400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40033" y="3400907"/>
            <a:ext cx="944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Quoi?? L’IFSI d’Orthez !?</a:t>
            </a:r>
            <a:endParaRPr lang="fr-FR" sz="1100" b="1" dirty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67096"/>
          </a:xfrm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fr-FR" sz="4000" dirty="0" smtClean="0"/>
              <a:t>Merci DE VOTRE ATTENTION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0693E-DBD1-4955-982D-1530751F0277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Pascale CAGNET IFSI ORTHEZ février 2021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8987"/>
            <a:ext cx="3168352" cy="40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fr-FR" dirty="0" smtClean="0"/>
              <a:t>DISPOSITIF DE FORMATION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35285"/>
              </p:ext>
            </p:extLst>
          </p:nvPr>
        </p:nvGraphicFramePr>
        <p:xfrm>
          <a:off x="285720" y="1417638"/>
          <a:ext cx="8229600" cy="263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BBA0B-168A-4AC4-9838-63A3E5529537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10819034"/>
              </p:ext>
            </p:extLst>
          </p:nvPr>
        </p:nvGraphicFramePr>
        <p:xfrm>
          <a:off x="500034" y="3786190"/>
          <a:ext cx="7858180" cy="113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85875" y="4980377"/>
            <a:ext cx="67818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formation théorique = 2100 h</a:t>
            </a:r>
          </a:p>
          <a:p>
            <a:pPr marL="0" lvl="1"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formation clinique = 2100 h</a:t>
            </a:r>
          </a:p>
          <a:p>
            <a:pPr marL="0" lvl="1"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>
                <a:latin typeface="+mn-lt"/>
                <a:cs typeface="+mn-cs"/>
              </a:rPr>
              <a:t>travail personnel complémentaire annuel 300 h = 900 h</a:t>
            </a:r>
          </a:p>
          <a:p>
            <a:pPr marL="0" lvl="1" indent="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SOIT UN TOTAL DE 5100 h DE CHARGE DE TRAVAIL DE L’ETUDIANT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/>
        </p:spPr>
        <p:txBody>
          <a:bodyPr/>
          <a:lstStyle/>
          <a:p>
            <a:pPr algn="ctr">
              <a:defRPr/>
            </a:pPr>
            <a:r>
              <a:rPr lang="fr-FR" dirty="0" smtClean="0"/>
              <a:t>DISPOSITIF DE FORMATION</a:t>
            </a:r>
            <a:endParaRPr lang="fr-FR" dirty="0"/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fr-FR" b="1" dirty="0" smtClean="0"/>
          </a:p>
          <a:p>
            <a:r>
              <a:rPr lang="fr-FR" b="1" dirty="0" smtClean="0"/>
              <a:t>Réforme qui repose sur la validation de 10 compétences </a:t>
            </a:r>
          </a:p>
          <a:p>
            <a:r>
              <a:rPr lang="fr-FR" b="1" dirty="0" smtClean="0"/>
              <a:t>Fait suite au référentiel d’activités du métier d’infirmier</a:t>
            </a:r>
          </a:p>
          <a:p>
            <a:r>
              <a:rPr lang="fr-FR" b="1" dirty="0" smtClean="0"/>
              <a:t>Obtention d’un DE et d’un grade licence </a:t>
            </a:r>
          </a:p>
          <a:p>
            <a:r>
              <a:rPr lang="fr-FR" b="1" dirty="0" smtClean="0"/>
              <a:t>Rattachement à une université (</a:t>
            </a:r>
            <a:r>
              <a:rPr lang="fr-FR" dirty="0" smtClean="0"/>
              <a:t>Ex</a:t>
            </a:r>
            <a:r>
              <a:rPr lang="fr-FR" b="1" dirty="0" smtClean="0"/>
              <a:t> Aquitaine Bordeaux)</a:t>
            </a:r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CE52D-D511-43AC-93F5-4B7E5C7D1D26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5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fr-FR" sz="3600" dirty="0" smtClean="0"/>
              <a:t>FORMATION THEORIQUE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07838"/>
              </p:ext>
            </p:extLst>
          </p:nvPr>
        </p:nvGraphicFramePr>
        <p:xfrm>
          <a:off x="484599" y="1052736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A3DAD-BE32-481B-B180-3512106016EA}" type="slidenum">
              <a:rPr lang="fr-FR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/>
        </p:spPr>
        <p:txBody>
          <a:bodyPr/>
          <a:lstStyle/>
          <a:p>
            <a:pPr algn="ctr">
              <a:defRPr/>
            </a:pPr>
            <a:r>
              <a:rPr lang="fr-FR" dirty="0" smtClean="0"/>
              <a:t>DISPOSITIF DE FORMATION</a:t>
            </a:r>
            <a:endParaRPr lang="fr-FR" dirty="0"/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 algn="ctr">
              <a:buNone/>
            </a:pPr>
            <a:endParaRPr lang="fr-FR" sz="4400" b="1" dirty="0" smtClean="0"/>
          </a:p>
          <a:p>
            <a:pPr algn="ctr">
              <a:buNone/>
            </a:pPr>
            <a:r>
              <a:rPr lang="fr-FR" sz="4400" b="1" dirty="0" smtClean="0"/>
              <a:t>III. LA FORMATION CLINIQUE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CE52D-D511-43AC-93F5-4B7E5C7D1D2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fr-FR" sz="4000" dirty="0" smtClean="0"/>
              <a:t>DISTRIBUTION DES STAGES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89272"/>
              </p:ext>
            </p:extLst>
          </p:nvPr>
        </p:nvGraphicFramePr>
        <p:xfrm>
          <a:off x="457200" y="1417638"/>
          <a:ext cx="8229600" cy="472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0693E-DBD1-4955-982D-1530751F0277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00125" y="1268760"/>
            <a:ext cx="7072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4 familles de </a:t>
            </a:r>
            <a:r>
              <a:rPr lang="fr-FR" sz="2400" b="1" dirty="0" smtClean="0">
                <a:latin typeface="Calibri" pitchFamily="34" charset="0"/>
              </a:rPr>
              <a:t>situation ou lieux de stage</a:t>
            </a:r>
            <a:endParaRPr lang="fr-FR" sz="2400" b="1" dirty="0">
              <a:latin typeface="Calibri" pitchFamily="34" charset="0"/>
            </a:endParaRPr>
          </a:p>
          <a:p>
            <a:pPr algn="ctr"/>
            <a:r>
              <a:rPr lang="fr-FR" sz="2000" b="1" dirty="0">
                <a:latin typeface="Calibri" pitchFamily="34" charset="0"/>
              </a:rPr>
              <a:t>1 stage minimum à réaliser dans chacun des lieux suivants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62554" y="116632"/>
            <a:ext cx="8229600" cy="1498178"/>
          </a:xfrm>
          <a:solidFill>
            <a:schemeClr val="accent5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fr-FR" sz="3200" b="1" dirty="0" smtClean="0"/>
              <a:t>Distribution des stages sur </a:t>
            </a:r>
            <a:br>
              <a:rPr lang="fr-FR" sz="3200" b="1" dirty="0" smtClean="0"/>
            </a:br>
            <a:r>
              <a:rPr lang="fr-FR" sz="3200" b="1" dirty="0" smtClean="0"/>
              <a:t>les 6 semestres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1600" b="1" i="1" dirty="0" smtClean="0"/>
              <a:t>(la réforme permet à chaque IFSI de couper certaines périodes de stage)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C0780-6F5C-440E-81FC-A0B8E9F22ED4}" type="slidenum">
              <a:rPr lang="fr-FR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164484"/>
              </p:ext>
            </p:extLst>
          </p:nvPr>
        </p:nvGraphicFramePr>
        <p:xfrm>
          <a:off x="456197" y="3429000"/>
          <a:ext cx="8229600" cy="264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72303"/>
              </p:ext>
            </p:extLst>
          </p:nvPr>
        </p:nvGraphicFramePr>
        <p:xfrm>
          <a:off x="457200" y="1656721"/>
          <a:ext cx="8229600" cy="21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538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2999234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fr-FR" sz="40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épreuves de sélection en </a:t>
            </a: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fr-FR" sz="40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fr-FR" sz="40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32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Arrêté du 31 juillet modifié par les arrêtés du 13 décembre 2018 et 23 janvier 2020</a:t>
            </a:r>
            <a:endParaRPr lang="fr-FR" sz="3200" b="1" i="1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Pascale CAGNET IFSI ORTHEZ février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750"/>
            <a:ext cx="2880319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ng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</TotalTime>
  <Words>876</Words>
  <Application>Microsoft Office PowerPoint</Application>
  <PresentationFormat>Affichage à l'écran (4:3)</PresentationFormat>
  <Paragraphs>256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5" baseType="lpstr">
      <vt:lpstr>Arial</vt:lpstr>
      <vt:lpstr>Bodoni MT Condensed</vt:lpstr>
      <vt:lpstr>Calibri</vt:lpstr>
      <vt:lpstr>Courier New</vt:lpstr>
      <vt:lpstr>Footlight MT Light</vt:lpstr>
      <vt:lpstr>Franklin Gothic Book</vt:lpstr>
      <vt:lpstr>Franklin Gothic Medium</vt:lpstr>
      <vt:lpstr>Times New Roman</vt:lpstr>
      <vt:lpstr>Tunga</vt:lpstr>
      <vt:lpstr>Wingdings</vt:lpstr>
      <vt:lpstr>Angles</vt:lpstr>
      <vt:lpstr>Decatur</vt:lpstr>
      <vt:lpstr>1_Angles</vt:lpstr>
      <vt:lpstr>2_Angles</vt:lpstr>
      <vt:lpstr>La formation en IFSI </vt:lpstr>
      <vt:lpstr>       </vt:lpstr>
      <vt:lpstr>DISPOSITIF DE FORMATION</vt:lpstr>
      <vt:lpstr>DISPOSITIF DE FORMATION</vt:lpstr>
      <vt:lpstr>FORMATION THEORIQUE</vt:lpstr>
      <vt:lpstr>DISPOSITIF DE FORMATION</vt:lpstr>
      <vt:lpstr>DISTRIBUTION DES STAGES</vt:lpstr>
      <vt:lpstr>Distribution des stages sur  les 6 semestres  (la réforme permet à chaque IFSI de couper certaines périodes de stage)</vt:lpstr>
      <vt:lpstr>       </vt:lpstr>
      <vt:lpstr>Présentation PowerPoint</vt:lpstr>
      <vt:lpstr>Présentation PowerPoint</vt:lpstr>
      <vt:lpstr>Présentation PowerPoint</vt:lpstr>
      <vt:lpstr>       </vt:lpstr>
      <vt:lpstr>Présentation PowerPoint</vt:lpstr>
      <vt:lpstr>       </vt:lpstr>
      <vt:lpstr>       </vt:lpstr>
      <vt:lpstr>       </vt:lpstr>
      <vt:lpstr>       </vt:lpstr>
      <vt:lpstr>       </vt:lpstr>
      <vt:lpstr>       </vt:lpstr>
      <vt:lpstr>Merci DE VOTRE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Riviere, Cecile</dc:creator>
  <cp:lastModifiedBy>Riviere, Cecile</cp:lastModifiedBy>
  <cp:revision>314</cp:revision>
  <cp:lastPrinted>2021-02-03T16:45:50Z</cp:lastPrinted>
  <dcterms:created xsi:type="dcterms:W3CDTF">2009-05-13T13:07:06Z</dcterms:created>
  <dcterms:modified xsi:type="dcterms:W3CDTF">2021-12-20T10:20:23Z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TC300049761036</vt:lpwstr>
  </property>
</Properties>
</file>